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2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8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0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7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7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190D-EC98-D74E-B2F1-97073F458456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1CA3D-A7D2-FF4B-A80E-6CB45787E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7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Heading: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Left Side</a:t>
            </a:r>
          </a:p>
          <a:p>
            <a:r>
              <a:rPr lang="en-US" sz="3600" b="1" dirty="0" smtClean="0"/>
              <a:t>FDA</a:t>
            </a:r>
          </a:p>
          <a:p>
            <a:r>
              <a:rPr lang="en-US" sz="3600" b="1" dirty="0" smtClean="0"/>
              <a:t>Your Name</a:t>
            </a:r>
          </a:p>
          <a:p>
            <a:r>
              <a:rPr lang="en-US" sz="3600" b="1" dirty="0" smtClean="0"/>
              <a:t>Global/Period #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b="1" dirty="0" smtClean="0"/>
              <a:t>Right Side</a:t>
            </a:r>
          </a:p>
          <a:p>
            <a:r>
              <a:rPr lang="en-US" sz="4000" b="1" dirty="0" smtClean="0"/>
              <a:t>My Name</a:t>
            </a:r>
          </a:p>
          <a:p>
            <a:r>
              <a:rPr lang="en-US" sz="4000" b="1" dirty="0" smtClean="0"/>
              <a:t>Date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7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Heading: Research Papers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Format</a:t>
            </a:r>
          </a:p>
          <a:p>
            <a:r>
              <a:rPr lang="en-US" dirty="0" smtClean="0"/>
              <a:t>Your Name</a:t>
            </a:r>
          </a:p>
          <a:p>
            <a:r>
              <a:rPr lang="en-US" dirty="0" smtClean="0"/>
              <a:t>My Name</a:t>
            </a:r>
          </a:p>
          <a:p>
            <a:r>
              <a:rPr lang="en-US" dirty="0" smtClean="0"/>
              <a:t>AP European History/Global Studies</a:t>
            </a:r>
          </a:p>
          <a:p>
            <a:r>
              <a:rPr lang="en-US" dirty="0" smtClean="0"/>
              <a:t>Day/Month/Year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r>
              <a:rPr lang="en-US" dirty="0" smtClean="0"/>
              <a:t>John Doe</a:t>
            </a:r>
          </a:p>
          <a:p>
            <a:r>
              <a:rPr lang="en-US" dirty="0" smtClean="0"/>
              <a:t>Mr. Murphy</a:t>
            </a:r>
          </a:p>
          <a:p>
            <a:r>
              <a:rPr lang="en-US" dirty="0" smtClean="0"/>
              <a:t>AP European History/Global Studies</a:t>
            </a:r>
          </a:p>
          <a:p>
            <a:r>
              <a:rPr lang="en-US" dirty="0" smtClean="0"/>
              <a:t>9 September 2014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Homework Heading: </vt:lpstr>
      <vt:lpstr>MLA Heading: Research Papers</vt:lpstr>
    </vt:vector>
  </TitlesOfParts>
  <Company>Frederick Douglass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Heading: </dc:title>
  <dc:creator>Fred  Murphy</dc:creator>
  <cp:lastModifiedBy>Fred  Murphy</cp:lastModifiedBy>
  <cp:revision>2</cp:revision>
  <dcterms:created xsi:type="dcterms:W3CDTF">2014-09-05T11:37:38Z</dcterms:created>
  <dcterms:modified xsi:type="dcterms:W3CDTF">2014-09-05T11:44:12Z</dcterms:modified>
</cp:coreProperties>
</file>