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  <p:sldId id="279" r:id="rId3"/>
    <p:sldId id="277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508C55-7997-6B47-8D1C-E19508DD4DCA}" type="doc">
      <dgm:prSet loTypeId="urn:microsoft.com/office/officeart/2005/8/layout/equation2" loCatId="" qsTypeId="urn:microsoft.com/office/officeart/2005/8/quickstyle/simple2" qsCatId="simple" csTypeId="urn:microsoft.com/office/officeart/2005/8/colors/accent0_1" csCatId="mainScheme" phldr="1"/>
      <dgm:spPr/>
    </dgm:pt>
    <dgm:pt modelId="{93B7E6E3-CBD0-6049-895F-D6983E6F747A}">
      <dgm:prSet phldrT="[Text]"/>
      <dgm:spPr/>
      <dgm:t>
        <a:bodyPr/>
        <a:lstStyle/>
        <a:p>
          <a:r>
            <a:rPr lang="en-US" dirty="0" smtClean="0"/>
            <a:t>Historical Context</a:t>
          </a:r>
          <a:endParaRPr lang="en-US" dirty="0"/>
        </a:p>
      </dgm:t>
    </dgm:pt>
    <dgm:pt modelId="{91F85761-3C43-D046-B072-A1AC987A3CE2}" type="parTrans" cxnId="{D076695A-055B-BC4E-A28E-AB5C37A1061E}">
      <dgm:prSet/>
      <dgm:spPr/>
    </dgm:pt>
    <dgm:pt modelId="{27241C2F-784B-2E43-A987-5266C7093425}" type="sibTrans" cxnId="{D076695A-055B-BC4E-A28E-AB5C37A1061E}">
      <dgm:prSet/>
      <dgm:spPr/>
      <dgm:t>
        <a:bodyPr/>
        <a:lstStyle/>
        <a:p>
          <a:endParaRPr lang="en-US"/>
        </a:p>
      </dgm:t>
    </dgm:pt>
    <dgm:pt modelId="{FE068C77-5803-D647-8587-CC11713072A2}">
      <dgm:prSet phldrT="[Text]"/>
      <dgm:spPr/>
      <dgm:t>
        <a:bodyPr/>
        <a:lstStyle/>
        <a:p>
          <a:r>
            <a:rPr lang="en-US" dirty="0" smtClean="0"/>
            <a:t>Task</a:t>
          </a:r>
          <a:endParaRPr lang="en-US" dirty="0"/>
        </a:p>
      </dgm:t>
    </dgm:pt>
    <dgm:pt modelId="{8D6A3A6B-C4EC-F34D-9571-A1D3B43BD6B1}" type="parTrans" cxnId="{C9B2F197-58D8-7348-9FC7-A41CB6573A5B}">
      <dgm:prSet/>
      <dgm:spPr/>
    </dgm:pt>
    <dgm:pt modelId="{53EC8C4B-8489-154A-97F6-265ED18618EE}" type="sibTrans" cxnId="{C9B2F197-58D8-7348-9FC7-A41CB6573A5B}">
      <dgm:prSet/>
      <dgm:spPr/>
      <dgm:t>
        <a:bodyPr/>
        <a:lstStyle/>
        <a:p>
          <a:endParaRPr lang="en-US"/>
        </a:p>
      </dgm:t>
    </dgm:pt>
    <dgm:pt modelId="{524CC636-7B33-5343-9A1F-D4CD93076814}">
      <dgm:prSet phldrT="[Text]"/>
      <dgm:spPr/>
      <dgm:t>
        <a:bodyPr/>
        <a:lstStyle/>
        <a:p>
          <a:r>
            <a:rPr lang="en-US" dirty="0" smtClean="0"/>
            <a:t>Combined... = The Question</a:t>
          </a:r>
          <a:endParaRPr lang="en-US" dirty="0"/>
        </a:p>
      </dgm:t>
    </dgm:pt>
    <dgm:pt modelId="{F10A0F0B-8DFF-1746-ACE6-00CE81F2F373}" type="parTrans" cxnId="{A4B5FFF0-FEF2-9E41-9BC9-F4B1D918058A}">
      <dgm:prSet/>
      <dgm:spPr/>
    </dgm:pt>
    <dgm:pt modelId="{1578788B-4E48-AF43-8944-116A326224AF}" type="sibTrans" cxnId="{A4B5FFF0-FEF2-9E41-9BC9-F4B1D918058A}">
      <dgm:prSet/>
      <dgm:spPr/>
    </dgm:pt>
    <dgm:pt modelId="{90B8834A-DECD-2047-8915-9993B00881DC}" type="pres">
      <dgm:prSet presAssocID="{69508C55-7997-6B47-8D1C-E19508DD4DCA}" presName="Name0" presStyleCnt="0">
        <dgm:presLayoutVars>
          <dgm:dir/>
          <dgm:resizeHandles val="exact"/>
        </dgm:presLayoutVars>
      </dgm:prSet>
      <dgm:spPr/>
    </dgm:pt>
    <dgm:pt modelId="{8584A4D4-1508-E148-AA03-8116469DB71C}" type="pres">
      <dgm:prSet presAssocID="{69508C55-7997-6B47-8D1C-E19508DD4DCA}" presName="vNodes" presStyleCnt="0"/>
      <dgm:spPr/>
    </dgm:pt>
    <dgm:pt modelId="{ABFC9EDB-E313-8747-AAD7-3F22C5192376}" type="pres">
      <dgm:prSet presAssocID="{93B7E6E3-CBD0-6049-895F-D6983E6F747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0CBE1F-B386-114C-9259-7D9F9D35908A}" type="pres">
      <dgm:prSet presAssocID="{27241C2F-784B-2E43-A987-5266C7093425}" presName="spacerT" presStyleCnt="0"/>
      <dgm:spPr/>
    </dgm:pt>
    <dgm:pt modelId="{2EFC3773-4E3E-0A46-B042-8894D26E1075}" type="pres">
      <dgm:prSet presAssocID="{27241C2F-784B-2E43-A987-5266C7093425}" presName="sibTrans" presStyleLbl="sibTrans2D1" presStyleIdx="0" presStyleCnt="2"/>
      <dgm:spPr/>
      <dgm:t>
        <a:bodyPr/>
        <a:lstStyle/>
        <a:p>
          <a:endParaRPr lang="en-US"/>
        </a:p>
      </dgm:t>
    </dgm:pt>
    <dgm:pt modelId="{E96BA3D4-7F98-EB43-9E5C-CBBBBE401B09}" type="pres">
      <dgm:prSet presAssocID="{27241C2F-784B-2E43-A987-5266C7093425}" presName="spacerB" presStyleCnt="0"/>
      <dgm:spPr/>
    </dgm:pt>
    <dgm:pt modelId="{E6532EFC-9087-804F-BA87-D0545F71E4C1}" type="pres">
      <dgm:prSet presAssocID="{FE068C77-5803-D647-8587-CC11713072A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F86E89-33FD-2B4B-A5BB-DC5D68AA2F92}" type="pres">
      <dgm:prSet presAssocID="{69508C55-7997-6B47-8D1C-E19508DD4DCA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CFD0CAAE-5E62-1A47-9705-6574E6839145}" type="pres">
      <dgm:prSet presAssocID="{69508C55-7997-6B47-8D1C-E19508DD4DCA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F4F3FE9-4F81-9442-8144-77DC8F97DC45}" type="pres">
      <dgm:prSet presAssocID="{69508C55-7997-6B47-8D1C-E19508DD4DCA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B5FFF0-FEF2-9E41-9BC9-F4B1D918058A}" srcId="{69508C55-7997-6B47-8D1C-E19508DD4DCA}" destId="{524CC636-7B33-5343-9A1F-D4CD93076814}" srcOrd="2" destOrd="0" parTransId="{F10A0F0B-8DFF-1746-ACE6-00CE81F2F373}" sibTransId="{1578788B-4E48-AF43-8944-116A326224AF}"/>
    <dgm:cxn modelId="{FA8A6618-7B9F-D941-9B47-0F4A6959F0FB}" type="presOf" srcId="{53EC8C4B-8489-154A-97F6-265ED18618EE}" destId="{CFD0CAAE-5E62-1A47-9705-6574E6839145}" srcOrd="1" destOrd="0" presId="urn:microsoft.com/office/officeart/2005/8/layout/equation2"/>
    <dgm:cxn modelId="{D31A06E3-B92B-1E4C-9CA8-A8E14F25ABFF}" type="presOf" srcId="{53EC8C4B-8489-154A-97F6-265ED18618EE}" destId="{8AF86E89-33FD-2B4B-A5BB-DC5D68AA2F92}" srcOrd="0" destOrd="0" presId="urn:microsoft.com/office/officeart/2005/8/layout/equation2"/>
    <dgm:cxn modelId="{998B59A7-E62B-B340-BBD9-0C6BA8946444}" type="presOf" srcId="{69508C55-7997-6B47-8D1C-E19508DD4DCA}" destId="{90B8834A-DECD-2047-8915-9993B00881DC}" srcOrd="0" destOrd="0" presId="urn:microsoft.com/office/officeart/2005/8/layout/equation2"/>
    <dgm:cxn modelId="{EC0401D2-CCAA-2447-9C3A-91C22E0AABDC}" type="presOf" srcId="{524CC636-7B33-5343-9A1F-D4CD93076814}" destId="{2F4F3FE9-4F81-9442-8144-77DC8F97DC45}" srcOrd="0" destOrd="0" presId="urn:microsoft.com/office/officeart/2005/8/layout/equation2"/>
    <dgm:cxn modelId="{C9B2F197-58D8-7348-9FC7-A41CB6573A5B}" srcId="{69508C55-7997-6B47-8D1C-E19508DD4DCA}" destId="{FE068C77-5803-D647-8587-CC11713072A2}" srcOrd="1" destOrd="0" parTransId="{8D6A3A6B-C4EC-F34D-9571-A1D3B43BD6B1}" sibTransId="{53EC8C4B-8489-154A-97F6-265ED18618EE}"/>
    <dgm:cxn modelId="{D076695A-055B-BC4E-A28E-AB5C37A1061E}" srcId="{69508C55-7997-6B47-8D1C-E19508DD4DCA}" destId="{93B7E6E3-CBD0-6049-895F-D6983E6F747A}" srcOrd="0" destOrd="0" parTransId="{91F85761-3C43-D046-B072-A1AC987A3CE2}" sibTransId="{27241C2F-784B-2E43-A987-5266C7093425}"/>
    <dgm:cxn modelId="{77EE7DE4-FA14-4843-B495-8F4821804C50}" type="presOf" srcId="{93B7E6E3-CBD0-6049-895F-D6983E6F747A}" destId="{ABFC9EDB-E313-8747-AAD7-3F22C5192376}" srcOrd="0" destOrd="0" presId="urn:microsoft.com/office/officeart/2005/8/layout/equation2"/>
    <dgm:cxn modelId="{8AF9927A-B555-814B-B75A-2883E5058464}" type="presOf" srcId="{27241C2F-784B-2E43-A987-5266C7093425}" destId="{2EFC3773-4E3E-0A46-B042-8894D26E1075}" srcOrd="0" destOrd="0" presId="urn:microsoft.com/office/officeart/2005/8/layout/equation2"/>
    <dgm:cxn modelId="{5CA0D585-7F1C-DB4D-96B3-8D77E42DFAFF}" type="presOf" srcId="{FE068C77-5803-D647-8587-CC11713072A2}" destId="{E6532EFC-9087-804F-BA87-D0545F71E4C1}" srcOrd="0" destOrd="0" presId="urn:microsoft.com/office/officeart/2005/8/layout/equation2"/>
    <dgm:cxn modelId="{725A1A07-C545-8840-B55D-A1BF79D6D3B4}" type="presParOf" srcId="{90B8834A-DECD-2047-8915-9993B00881DC}" destId="{8584A4D4-1508-E148-AA03-8116469DB71C}" srcOrd="0" destOrd="0" presId="urn:microsoft.com/office/officeart/2005/8/layout/equation2"/>
    <dgm:cxn modelId="{A65C3170-3FDA-2F47-A915-B35B8EDA8B3A}" type="presParOf" srcId="{8584A4D4-1508-E148-AA03-8116469DB71C}" destId="{ABFC9EDB-E313-8747-AAD7-3F22C5192376}" srcOrd="0" destOrd="0" presId="urn:microsoft.com/office/officeart/2005/8/layout/equation2"/>
    <dgm:cxn modelId="{88BDE58F-D6FE-7940-9394-AD1A5321F0F4}" type="presParOf" srcId="{8584A4D4-1508-E148-AA03-8116469DB71C}" destId="{370CBE1F-B386-114C-9259-7D9F9D35908A}" srcOrd="1" destOrd="0" presId="urn:microsoft.com/office/officeart/2005/8/layout/equation2"/>
    <dgm:cxn modelId="{0D8BE42F-DCB1-314F-9CB3-AF28D69569A0}" type="presParOf" srcId="{8584A4D4-1508-E148-AA03-8116469DB71C}" destId="{2EFC3773-4E3E-0A46-B042-8894D26E1075}" srcOrd="2" destOrd="0" presId="urn:microsoft.com/office/officeart/2005/8/layout/equation2"/>
    <dgm:cxn modelId="{9AB6B850-2D5E-A149-B91E-4E5620429B4B}" type="presParOf" srcId="{8584A4D4-1508-E148-AA03-8116469DB71C}" destId="{E96BA3D4-7F98-EB43-9E5C-CBBBBE401B09}" srcOrd="3" destOrd="0" presId="urn:microsoft.com/office/officeart/2005/8/layout/equation2"/>
    <dgm:cxn modelId="{22A2EB41-CEAC-5842-8970-D98BFDFC544B}" type="presParOf" srcId="{8584A4D4-1508-E148-AA03-8116469DB71C}" destId="{E6532EFC-9087-804F-BA87-D0545F71E4C1}" srcOrd="4" destOrd="0" presId="urn:microsoft.com/office/officeart/2005/8/layout/equation2"/>
    <dgm:cxn modelId="{3EFFF3A2-A67C-0948-A502-0736AFCEFC79}" type="presParOf" srcId="{90B8834A-DECD-2047-8915-9993B00881DC}" destId="{8AF86E89-33FD-2B4B-A5BB-DC5D68AA2F92}" srcOrd="1" destOrd="0" presId="urn:microsoft.com/office/officeart/2005/8/layout/equation2"/>
    <dgm:cxn modelId="{F0367E16-7111-9349-992D-DC424C67483B}" type="presParOf" srcId="{8AF86E89-33FD-2B4B-A5BB-DC5D68AA2F92}" destId="{CFD0CAAE-5E62-1A47-9705-6574E6839145}" srcOrd="0" destOrd="0" presId="urn:microsoft.com/office/officeart/2005/8/layout/equation2"/>
    <dgm:cxn modelId="{27548B8F-5FFB-674D-B20A-B7B9E3229442}" type="presParOf" srcId="{90B8834A-DECD-2047-8915-9993B00881DC}" destId="{2F4F3FE9-4F81-9442-8144-77DC8F97DC45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C723DC-A03F-6342-80FC-F708B120B132}" type="doc">
      <dgm:prSet loTypeId="urn:microsoft.com/office/officeart/2005/8/layout/radial4" loCatId="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5213BA1-0912-6241-BD2C-8C45538CC3F2}">
      <dgm:prSet phldrT="[Text]"/>
      <dgm:spPr/>
      <dgm:t>
        <a:bodyPr/>
        <a:lstStyle/>
        <a:p>
          <a:r>
            <a:rPr lang="en-US" b="1" dirty="0" smtClean="0"/>
            <a:t>Historical Context</a:t>
          </a:r>
          <a:endParaRPr lang="en-US" b="1" dirty="0"/>
        </a:p>
      </dgm:t>
    </dgm:pt>
    <dgm:pt modelId="{5E84A5E8-5EA1-0A4A-A166-FD89C3489953}" type="parTrans" cxnId="{52662840-2023-CE45-B117-1701779DA7DA}">
      <dgm:prSet/>
      <dgm:spPr/>
      <dgm:t>
        <a:bodyPr/>
        <a:lstStyle/>
        <a:p>
          <a:endParaRPr lang="en-US"/>
        </a:p>
      </dgm:t>
    </dgm:pt>
    <dgm:pt modelId="{E0A579DE-4047-2440-AA8C-C5047EEDE31D}" type="sibTrans" cxnId="{52662840-2023-CE45-B117-1701779DA7DA}">
      <dgm:prSet/>
      <dgm:spPr/>
      <dgm:t>
        <a:bodyPr/>
        <a:lstStyle/>
        <a:p>
          <a:endParaRPr lang="en-US"/>
        </a:p>
      </dgm:t>
    </dgm:pt>
    <dgm:pt modelId="{B4D3DF5B-AB07-A644-8678-8FA68932B60B}">
      <dgm:prSet phldrT="[Text]"/>
      <dgm:spPr/>
      <dgm:t>
        <a:bodyPr/>
        <a:lstStyle/>
        <a:p>
          <a:r>
            <a:rPr lang="en-US" dirty="0" smtClean="0"/>
            <a:t>Reminder of the “central topic”</a:t>
          </a:r>
          <a:endParaRPr lang="en-US" dirty="0"/>
        </a:p>
      </dgm:t>
    </dgm:pt>
    <dgm:pt modelId="{C076A348-8100-1B43-A38E-888933443B6E}" type="parTrans" cxnId="{CA956A7D-8A10-A841-B494-049176B70682}">
      <dgm:prSet/>
      <dgm:spPr/>
      <dgm:t>
        <a:bodyPr/>
        <a:lstStyle/>
        <a:p>
          <a:endParaRPr lang="en-US"/>
        </a:p>
      </dgm:t>
    </dgm:pt>
    <dgm:pt modelId="{079B720A-E939-2841-8B88-B262F3A37F82}" type="sibTrans" cxnId="{CA956A7D-8A10-A841-B494-049176B70682}">
      <dgm:prSet/>
      <dgm:spPr/>
      <dgm:t>
        <a:bodyPr/>
        <a:lstStyle/>
        <a:p>
          <a:endParaRPr lang="en-US"/>
        </a:p>
      </dgm:t>
    </dgm:pt>
    <dgm:pt modelId="{4C5193AB-80E7-F14B-AB6C-4A42329B114B}">
      <dgm:prSet phldrT="[Text]"/>
      <dgm:spPr/>
      <dgm:t>
        <a:bodyPr/>
        <a:lstStyle/>
        <a:p>
          <a:r>
            <a:rPr lang="en-US" dirty="0" smtClean="0"/>
            <a:t>Will </a:t>
          </a:r>
          <a:r>
            <a:rPr lang="en-US" b="1" i="1" dirty="0" smtClean="0">
              <a:solidFill>
                <a:srgbClr val="FF0000"/>
              </a:solidFill>
            </a:rPr>
            <a:t>always</a:t>
          </a:r>
          <a:r>
            <a:rPr lang="en-US" dirty="0" smtClean="0"/>
            <a:t> give you the three “topic choices”</a:t>
          </a:r>
          <a:endParaRPr lang="en-US" dirty="0"/>
        </a:p>
      </dgm:t>
    </dgm:pt>
    <dgm:pt modelId="{EA2CC055-4769-5543-BA91-C8801F60BA91}" type="parTrans" cxnId="{84C33A40-F4C3-2049-9DE0-AE5C4D780B78}">
      <dgm:prSet/>
      <dgm:spPr/>
      <dgm:t>
        <a:bodyPr/>
        <a:lstStyle/>
        <a:p>
          <a:endParaRPr lang="en-US"/>
        </a:p>
      </dgm:t>
    </dgm:pt>
    <dgm:pt modelId="{FC043B5C-D2BA-6449-AA92-282DFFDB6337}" type="sibTrans" cxnId="{84C33A40-F4C3-2049-9DE0-AE5C4D780B78}">
      <dgm:prSet/>
      <dgm:spPr/>
      <dgm:t>
        <a:bodyPr/>
        <a:lstStyle/>
        <a:p>
          <a:endParaRPr lang="en-US"/>
        </a:p>
      </dgm:t>
    </dgm:pt>
    <dgm:pt modelId="{23E74B6F-74FC-6444-8167-15717991CCF1}">
      <dgm:prSet phldrT="[Text]"/>
      <dgm:spPr/>
      <dgm:t>
        <a:bodyPr/>
        <a:lstStyle/>
        <a:p>
          <a:r>
            <a:rPr lang="en-US" dirty="0" smtClean="0"/>
            <a:t>***</a:t>
          </a:r>
          <a:r>
            <a:rPr lang="en-US" b="1" i="1" dirty="0" smtClean="0">
              <a:solidFill>
                <a:srgbClr val="FF0000"/>
              </a:solidFill>
            </a:rPr>
            <a:t>Should not</a:t>
          </a:r>
          <a:r>
            <a:rPr lang="en-US" dirty="0" smtClean="0"/>
            <a:t> be copied as your intro</a:t>
          </a:r>
          <a:endParaRPr lang="en-US" dirty="0"/>
        </a:p>
      </dgm:t>
    </dgm:pt>
    <dgm:pt modelId="{248D0B8C-8A3D-9A4B-A818-C83F4916C607}" type="parTrans" cxnId="{09E7A28F-1BB5-224A-98A8-BCDF61B7206A}">
      <dgm:prSet/>
      <dgm:spPr/>
      <dgm:t>
        <a:bodyPr/>
        <a:lstStyle/>
        <a:p>
          <a:endParaRPr lang="en-US"/>
        </a:p>
      </dgm:t>
    </dgm:pt>
    <dgm:pt modelId="{44E2FA7C-5DB7-164C-A975-C76E388197C7}" type="sibTrans" cxnId="{09E7A28F-1BB5-224A-98A8-BCDF61B7206A}">
      <dgm:prSet/>
      <dgm:spPr/>
      <dgm:t>
        <a:bodyPr/>
        <a:lstStyle/>
        <a:p>
          <a:endParaRPr lang="en-US"/>
        </a:p>
      </dgm:t>
    </dgm:pt>
    <dgm:pt modelId="{DC9D90FC-40A4-D040-84EC-FEED02C3D12F}" type="pres">
      <dgm:prSet presAssocID="{72C723DC-A03F-6342-80FC-F708B120B13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6BF892-5269-BF44-95B1-F70E3DB9A96D}" type="pres">
      <dgm:prSet presAssocID="{F5213BA1-0912-6241-BD2C-8C45538CC3F2}" presName="centerShape" presStyleLbl="node0" presStyleIdx="0" presStyleCnt="1"/>
      <dgm:spPr/>
      <dgm:t>
        <a:bodyPr/>
        <a:lstStyle/>
        <a:p>
          <a:endParaRPr lang="en-US"/>
        </a:p>
      </dgm:t>
    </dgm:pt>
    <dgm:pt modelId="{1B26DB5F-F26C-9A4C-B6F5-867EA30434F3}" type="pres">
      <dgm:prSet presAssocID="{C076A348-8100-1B43-A38E-888933443B6E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A00DD117-0B3F-8B4F-9A83-FEC8560F73F4}" type="pres">
      <dgm:prSet presAssocID="{B4D3DF5B-AB07-A644-8678-8FA68932B60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EDF5F7-C70A-5E49-928F-E658876336BA}" type="pres">
      <dgm:prSet presAssocID="{EA2CC055-4769-5543-BA91-C8801F60BA91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30A7D892-7FB6-BC45-A8C2-201B71AFA7EE}" type="pres">
      <dgm:prSet presAssocID="{4C5193AB-80E7-F14B-AB6C-4A42329B114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14AE32-81C1-9842-AC50-7394A34CC552}" type="pres">
      <dgm:prSet presAssocID="{248D0B8C-8A3D-9A4B-A818-C83F4916C607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4BAE529A-4458-0B4A-B586-B51AA1608ED8}" type="pres">
      <dgm:prSet presAssocID="{23E74B6F-74FC-6444-8167-15717991CCF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F159D9-A6F1-AF44-8BF2-73E631D6A8E3}" type="presOf" srcId="{4C5193AB-80E7-F14B-AB6C-4A42329B114B}" destId="{30A7D892-7FB6-BC45-A8C2-201B71AFA7EE}" srcOrd="0" destOrd="0" presId="urn:microsoft.com/office/officeart/2005/8/layout/radial4"/>
    <dgm:cxn modelId="{81B05284-C3DA-004C-819E-4C2E30FD3447}" type="presOf" srcId="{72C723DC-A03F-6342-80FC-F708B120B132}" destId="{DC9D90FC-40A4-D040-84EC-FEED02C3D12F}" srcOrd="0" destOrd="0" presId="urn:microsoft.com/office/officeart/2005/8/layout/radial4"/>
    <dgm:cxn modelId="{7B96CEFC-1FF3-E649-B0F8-D5B9FC63656C}" type="presOf" srcId="{C076A348-8100-1B43-A38E-888933443B6E}" destId="{1B26DB5F-F26C-9A4C-B6F5-867EA30434F3}" srcOrd="0" destOrd="0" presId="urn:microsoft.com/office/officeart/2005/8/layout/radial4"/>
    <dgm:cxn modelId="{4B6FFC6B-FDB4-4D4F-AAD5-1EC9A984C493}" type="presOf" srcId="{248D0B8C-8A3D-9A4B-A818-C83F4916C607}" destId="{3D14AE32-81C1-9842-AC50-7394A34CC552}" srcOrd="0" destOrd="0" presId="urn:microsoft.com/office/officeart/2005/8/layout/radial4"/>
    <dgm:cxn modelId="{BBDAF532-EF38-854F-A43A-A5F1EBA95A43}" type="presOf" srcId="{23E74B6F-74FC-6444-8167-15717991CCF1}" destId="{4BAE529A-4458-0B4A-B586-B51AA1608ED8}" srcOrd="0" destOrd="0" presId="urn:microsoft.com/office/officeart/2005/8/layout/radial4"/>
    <dgm:cxn modelId="{52662840-2023-CE45-B117-1701779DA7DA}" srcId="{72C723DC-A03F-6342-80FC-F708B120B132}" destId="{F5213BA1-0912-6241-BD2C-8C45538CC3F2}" srcOrd="0" destOrd="0" parTransId="{5E84A5E8-5EA1-0A4A-A166-FD89C3489953}" sibTransId="{E0A579DE-4047-2440-AA8C-C5047EEDE31D}"/>
    <dgm:cxn modelId="{09E7A28F-1BB5-224A-98A8-BCDF61B7206A}" srcId="{F5213BA1-0912-6241-BD2C-8C45538CC3F2}" destId="{23E74B6F-74FC-6444-8167-15717991CCF1}" srcOrd="2" destOrd="0" parTransId="{248D0B8C-8A3D-9A4B-A818-C83F4916C607}" sibTransId="{44E2FA7C-5DB7-164C-A975-C76E388197C7}"/>
    <dgm:cxn modelId="{68B2F1D3-6145-864A-9E0C-03D8FC8B4FF6}" type="presOf" srcId="{EA2CC055-4769-5543-BA91-C8801F60BA91}" destId="{2EEDF5F7-C70A-5E49-928F-E658876336BA}" srcOrd="0" destOrd="0" presId="urn:microsoft.com/office/officeart/2005/8/layout/radial4"/>
    <dgm:cxn modelId="{CA956A7D-8A10-A841-B494-049176B70682}" srcId="{F5213BA1-0912-6241-BD2C-8C45538CC3F2}" destId="{B4D3DF5B-AB07-A644-8678-8FA68932B60B}" srcOrd="0" destOrd="0" parTransId="{C076A348-8100-1B43-A38E-888933443B6E}" sibTransId="{079B720A-E939-2841-8B88-B262F3A37F82}"/>
    <dgm:cxn modelId="{F6F32721-9275-4D47-AA93-80366AEACFBE}" type="presOf" srcId="{F5213BA1-0912-6241-BD2C-8C45538CC3F2}" destId="{3B6BF892-5269-BF44-95B1-F70E3DB9A96D}" srcOrd="0" destOrd="0" presId="urn:microsoft.com/office/officeart/2005/8/layout/radial4"/>
    <dgm:cxn modelId="{84C33A40-F4C3-2049-9DE0-AE5C4D780B78}" srcId="{F5213BA1-0912-6241-BD2C-8C45538CC3F2}" destId="{4C5193AB-80E7-F14B-AB6C-4A42329B114B}" srcOrd="1" destOrd="0" parTransId="{EA2CC055-4769-5543-BA91-C8801F60BA91}" sibTransId="{FC043B5C-D2BA-6449-AA92-282DFFDB6337}"/>
    <dgm:cxn modelId="{24BCF5E8-E91C-4C48-8446-631D4C690A18}" type="presOf" srcId="{B4D3DF5B-AB07-A644-8678-8FA68932B60B}" destId="{A00DD117-0B3F-8B4F-9A83-FEC8560F73F4}" srcOrd="0" destOrd="0" presId="urn:microsoft.com/office/officeart/2005/8/layout/radial4"/>
    <dgm:cxn modelId="{4A127AFA-B44B-2D45-97D7-C36E2E022859}" type="presParOf" srcId="{DC9D90FC-40A4-D040-84EC-FEED02C3D12F}" destId="{3B6BF892-5269-BF44-95B1-F70E3DB9A96D}" srcOrd="0" destOrd="0" presId="urn:microsoft.com/office/officeart/2005/8/layout/radial4"/>
    <dgm:cxn modelId="{D0720538-042D-9F41-89CB-39581934163F}" type="presParOf" srcId="{DC9D90FC-40A4-D040-84EC-FEED02C3D12F}" destId="{1B26DB5F-F26C-9A4C-B6F5-867EA30434F3}" srcOrd="1" destOrd="0" presId="urn:microsoft.com/office/officeart/2005/8/layout/radial4"/>
    <dgm:cxn modelId="{05034F1C-9613-EB4B-9DCA-2181739B444F}" type="presParOf" srcId="{DC9D90FC-40A4-D040-84EC-FEED02C3D12F}" destId="{A00DD117-0B3F-8B4F-9A83-FEC8560F73F4}" srcOrd="2" destOrd="0" presId="urn:microsoft.com/office/officeart/2005/8/layout/radial4"/>
    <dgm:cxn modelId="{F0D152B1-5704-534C-A411-B3EF29548DB1}" type="presParOf" srcId="{DC9D90FC-40A4-D040-84EC-FEED02C3D12F}" destId="{2EEDF5F7-C70A-5E49-928F-E658876336BA}" srcOrd="3" destOrd="0" presId="urn:microsoft.com/office/officeart/2005/8/layout/radial4"/>
    <dgm:cxn modelId="{EEF35410-3A84-8445-9031-6097B9562260}" type="presParOf" srcId="{DC9D90FC-40A4-D040-84EC-FEED02C3D12F}" destId="{30A7D892-7FB6-BC45-A8C2-201B71AFA7EE}" srcOrd="4" destOrd="0" presId="urn:microsoft.com/office/officeart/2005/8/layout/radial4"/>
    <dgm:cxn modelId="{AD2EED51-9F79-0648-B7FE-36B811027707}" type="presParOf" srcId="{DC9D90FC-40A4-D040-84EC-FEED02C3D12F}" destId="{3D14AE32-81C1-9842-AC50-7394A34CC552}" srcOrd="5" destOrd="0" presId="urn:microsoft.com/office/officeart/2005/8/layout/radial4"/>
    <dgm:cxn modelId="{1277A985-7F5D-1F46-B6ED-E8386877A01C}" type="presParOf" srcId="{DC9D90FC-40A4-D040-84EC-FEED02C3D12F}" destId="{4BAE529A-4458-0B4A-B586-B51AA1608ED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11572A-08D1-C240-865F-8834108A2DF4}" type="doc">
      <dgm:prSet loTypeId="urn:microsoft.com/office/officeart/2005/8/layout/radial4" loCatId="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CF05A43-DA3C-A942-8E3F-476BA553FDBF}">
      <dgm:prSet phldrT="[Text]"/>
      <dgm:spPr/>
      <dgm:t>
        <a:bodyPr/>
        <a:lstStyle/>
        <a:p>
          <a:r>
            <a:rPr lang="en-US" b="1" dirty="0" smtClean="0"/>
            <a:t>“Task”</a:t>
          </a:r>
          <a:endParaRPr lang="en-US" b="1" dirty="0"/>
        </a:p>
      </dgm:t>
    </dgm:pt>
    <dgm:pt modelId="{253AEB0A-4184-7E46-9CC5-0814E71CBC51}" type="parTrans" cxnId="{8F9AA465-0168-CB47-8A3A-221CE4307404}">
      <dgm:prSet/>
      <dgm:spPr/>
      <dgm:t>
        <a:bodyPr/>
        <a:lstStyle/>
        <a:p>
          <a:endParaRPr lang="en-US"/>
        </a:p>
      </dgm:t>
    </dgm:pt>
    <dgm:pt modelId="{1A5031FE-603C-DD4F-97D1-60E8A89BC10A}" type="sibTrans" cxnId="{8F9AA465-0168-CB47-8A3A-221CE4307404}">
      <dgm:prSet/>
      <dgm:spPr/>
      <dgm:t>
        <a:bodyPr/>
        <a:lstStyle/>
        <a:p>
          <a:endParaRPr lang="en-US"/>
        </a:p>
      </dgm:t>
    </dgm:pt>
    <dgm:pt modelId="{994F6BEF-4440-8242-A2DD-9E4095BEECD3}">
      <dgm:prSet phldrT="[Text]"/>
      <dgm:spPr/>
      <dgm:t>
        <a:bodyPr/>
        <a:lstStyle/>
        <a:p>
          <a:r>
            <a:rPr lang="en-US" dirty="0" smtClean="0"/>
            <a:t>“Choose Two” of the three</a:t>
          </a:r>
          <a:endParaRPr lang="en-US" dirty="0"/>
        </a:p>
      </dgm:t>
    </dgm:pt>
    <dgm:pt modelId="{6535454F-A786-F341-A43B-DFE1697F0E46}" type="parTrans" cxnId="{B6510BE6-2C46-6842-BD70-323F8B347CCE}">
      <dgm:prSet/>
      <dgm:spPr/>
      <dgm:t>
        <a:bodyPr/>
        <a:lstStyle/>
        <a:p>
          <a:endParaRPr lang="en-US"/>
        </a:p>
      </dgm:t>
    </dgm:pt>
    <dgm:pt modelId="{EC98A14D-7FBD-FA47-88B7-745934C67A25}" type="sibTrans" cxnId="{B6510BE6-2C46-6842-BD70-323F8B347CCE}">
      <dgm:prSet/>
      <dgm:spPr/>
      <dgm:t>
        <a:bodyPr/>
        <a:lstStyle/>
        <a:p>
          <a:endParaRPr lang="en-US"/>
        </a:p>
      </dgm:t>
    </dgm:pt>
    <dgm:pt modelId="{344D9239-6CE4-C649-BEC1-D6BD6794CB56}">
      <dgm:prSet phldrT="[Text]"/>
      <dgm:spPr/>
      <dgm:t>
        <a:bodyPr/>
        <a:lstStyle/>
        <a:p>
          <a:r>
            <a:rPr lang="en-US" dirty="0" smtClean="0"/>
            <a:t>Pay Attention to “Trigger Words”</a:t>
          </a:r>
          <a:endParaRPr lang="en-US" dirty="0"/>
        </a:p>
      </dgm:t>
    </dgm:pt>
    <dgm:pt modelId="{3DD4B9AB-6A88-D046-8AE4-0082313B8739}" type="parTrans" cxnId="{AD806325-C544-E241-BC75-7EE5C0457659}">
      <dgm:prSet/>
      <dgm:spPr/>
      <dgm:t>
        <a:bodyPr/>
        <a:lstStyle/>
        <a:p>
          <a:endParaRPr lang="en-US"/>
        </a:p>
      </dgm:t>
    </dgm:pt>
    <dgm:pt modelId="{C2567F98-E59E-1240-B510-0F910D7CF192}" type="sibTrans" cxnId="{AD806325-C544-E241-BC75-7EE5C0457659}">
      <dgm:prSet/>
      <dgm:spPr/>
      <dgm:t>
        <a:bodyPr/>
        <a:lstStyle/>
        <a:p>
          <a:endParaRPr lang="en-US"/>
        </a:p>
      </dgm:t>
    </dgm:pt>
    <dgm:pt modelId="{008C3EBD-A981-E84D-8908-DD9CC84BC6B3}">
      <dgm:prSet phldrT="[Text]"/>
      <dgm:spPr/>
      <dgm:t>
        <a:bodyPr/>
        <a:lstStyle/>
        <a:p>
          <a:r>
            <a:rPr lang="en-US" dirty="0" smtClean="0"/>
            <a:t>Be sure to cover all aspects of task!!!</a:t>
          </a:r>
          <a:endParaRPr lang="en-US" dirty="0"/>
        </a:p>
      </dgm:t>
    </dgm:pt>
    <dgm:pt modelId="{226111DA-1320-EF41-834B-4C6A6AA333FF}" type="parTrans" cxnId="{FF50A039-C8E4-5A49-8EF2-7A45A3671F43}">
      <dgm:prSet/>
      <dgm:spPr/>
      <dgm:t>
        <a:bodyPr/>
        <a:lstStyle/>
        <a:p>
          <a:endParaRPr lang="en-US"/>
        </a:p>
      </dgm:t>
    </dgm:pt>
    <dgm:pt modelId="{92779B54-A196-594A-8F89-D2D18245E521}" type="sibTrans" cxnId="{FF50A039-C8E4-5A49-8EF2-7A45A3671F43}">
      <dgm:prSet/>
      <dgm:spPr/>
      <dgm:t>
        <a:bodyPr/>
        <a:lstStyle/>
        <a:p>
          <a:endParaRPr lang="en-US"/>
        </a:p>
      </dgm:t>
    </dgm:pt>
    <dgm:pt modelId="{4AB0CE46-EDEF-8348-AD16-0DB3ECD4238E}" type="pres">
      <dgm:prSet presAssocID="{2611572A-08D1-C240-865F-8834108A2DF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6209FE-6602-A347-9494-02808FE73551}" type="pres">
      <dgm:prSet presAssocID="{CCF05A43-DA3C-A942-8E3F-476BA553FDBF}" presName="centerShape" presStyleLbl="node0" presStyleIdx="0" presStyleCnt="1"/>
      <dgm:spPr/>
      <dgm:t>
        <a:bodyPr/>
        <a:lstStyle/>
        <a:p>
          <a:endParaRPr lang="en-US"/>
        </a:p>
      </dgm:t>
    </dgm:pt>
    <dgm:pt modelId="{B5269727-8B52-9942-8B29-AAF14CF4173B}" type="pres">
      <dgm:prSet presAssocID="{6535454F-A786-F341-A43B-DFE1697F0E46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759E2EED-08B3-074F-AFE1-08B866D75587}" type="pres">
      <dgm:prSet presAssocID="{994F6BEF-4440-8242-A2DD-9E4095BEECD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D6E467-ABA2-B849-A381-B8D2998E82BC}" type="pres">
      <dgm:prSet presAssocID="{3DD4B9AB-6A88-D046-8AE4-0082313B8739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A317329A-7414-B943-9E0F-7E07A3FC971D}" type="pres">
      <dgm:prSet presAssocID="{344D9239-6CE4-C649-BEC1-D6BD6794CB5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5C6FA8-D476-0249-8940-04B118B2EF53}" type="pres">
      <dgm:prSet presAssocID="{226111DA-1320-EF41-834B-4C6A6AA333FF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529646B2-52BA-0746-904A-5DA92BED7654}" type="pres">
      <dgm:prSet presAssocID="{008C3EBD-A981-E84D-8908-DD9CC84BC6B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E1472C-A4C4-F84A-A770-EE9750D64DC0}" type="presOf" srcId="{226111DA-1320-EF41-834B-4C6A6AA333FF}" destId="{0B5C6FA8-D476-0249-8940-04B118B2EF53}" srcOrd="0" destOrd="0" presId="urn:microsoft.com/office/officeart/2005/8/layout/radial4"/>
    <dgm:cxn modelId="{3B553C82-2BC7-C442-BF81-689887CD805C}" type="presOf" srcId="{2611572A-08D1-C240-865F-8834108A2DF4}" destId="{4AB0CE46-EDEF-8348-AD16-0DB3ECD4238E}" srcOrd="0" destOrd="0" presId="urn:microsoft.com/office/officeart/2005/8/layout/radial4"/>
    <dgm:cxn modelId="{FE1BCDEA-0AD6-2D4D-938B-A496783DDF7E}" type="presOf" srcId="{008C3EBD-A981-E84D-8908-DD9CC84BC6B3}" destId="{529646B2-52BA-0746-904A-5DA92BED7654}" srcOrd="0" destOrd="0" presId="urn:microsoft.com/office/officeart/2005/8/layout/radial4"/>
    <dgm:cxn modelId="{D6B2CA26-3FC2-854D-9BBB-DCED82C6FD63}" type="presOf" srcId="{CCF05A43-DA3C-A942-8E3F-476BA553FDBF}" destId="{EE6209FE-6602-A347-9494-02808FE73551}" srcOrd="0" destOrd="0" presId="urn:microsoft.com/office/officeart/2005/8/layout/radial4"/>
    <dgm:cxn modelId="{5795EF9E-FB3D-6043-8B21-08BCC75A6148}" type="presOf" srcId="{994F6BEF-4440-8242-A2DD-9E4095BEECD3}" destId="{759E2EED-08B3-074F-AFE1-08B866D75587}" srcOrd="0" destOrd="0" presId="urn:microsoft.com/office/officeart/2005/8/layout/radial4"/>
    <dgm:cxn modelId="{8F9AA465-0168-CB47-8A3A-221CE4307404}" srcId="{2611572A-08D1-C240-865F-8834108A2DF4}" destId="{CCF05A43-DA3C-A942-8E3F-476BA553FDBF}" srcOrd="0" destOrd="0" parTransId="{253AEB0A-4184-7E46-9CC5-0814E71CBC51}" sibTransId="{1A5031FE-603C-DD4F-97D1-60E8A89BC10A}"/>
    <dgm:cxn modelId="{B6510BE6-2C46-6842-BD70-323F8B347CCE}" srcId="{CCF05A43-DA3C-A942-8E3F-476BA553FDBF}" destId="{994F6BEF-4440-8242-A2DD-9E4095BEECD3}" srcOrd="0" destOrd="0" parTransId="{6535454F-A786-F341-A43B-DFE1697F0E46}" sibTransId="{EC98A14D-7FBD-FA47-88B7-745934C67A25}"/>
    <dgm:cxn modelId="{C83C502E-6B38-4742-A6D2-36B1F7508379}" type="presOf" srcId="{344D9239-6CE4-C649-BEC1-D6BD6794CB56}" destId="{A317329A-7414-B943-9E0F-7E07A3FC971D}" srcOrd="0" destOrd="0" presId="urn:microsoft.com/office/officeart/2005/8/layout/radial4"/>
    <dgm:cxn modelId="{1C1BBFBE-A1F9-7046-BFB1-1DB22E664BFD}" type="presOf" srcId="{6535454F-A786-F341-A43B-DFE1697F0E46}" destId="{B5269727-8B52-9942-8B29-AAF14CF4173B}" srcOrd="0" destOrd="0" presId="urn:microsoft.com/office/officeart/2005/8/layout/radial4"/>
    <dgm:cxn modelId="{FF50A039-C8E4-5A49-8EF2-7A45A3671F43}" srcId="{CCF05A43-DA3C-A942-8E3F-476BA553FDBF}" destId="{008C3EBD-A981-E84D-8908-DD9CC84BC6B3}" srcOrd="2" destOrd="0" parTransId="{226111DA-1320-EF41-834B-4C6A6AA333FF}" sibTransId="{92779B54-A196-594A-8F89-D2D18245E521}"/>
    <dgm:cxn modelId="{2173A3AA-3EB6-3646-BEBC-FF89BABA94AA}" type="presOf" srcId="{3DD4B9AB-6A88-D046-8AE4-0082313B8739}" destId="{C5D6E467-ABA2-B849-A381-B8D2998E82BC}" srcOrd="0" destOrd="0" presId="urn:microsoft.com/office/officeart/2005/8/layout/radial4"/>
    <dgm:cxn modelId="{AD806325-C544-E241-BC75-7EE5C0457659}" srcId="{CCF05A43-DA3C-A942-8E3F-476BA553FDBF}" destId="{344D9239-6CE4-C649-BEC1-D6BD6794CB56}" srcOrd="1" destOrd="0" parTransId="{3DD4B9AB-6A88-D046-8AE4-0082313B8739}" sibTransId="{C2567F98-E59E-1240-B510-0F910D7CF192}"/>
    <dgm:cxn modelId="{212737DE-6146-5145-AD17-FAB1372AD26E}" type="presParOf" srcId="{4AB0CE46-EDEF-8348-AD16-0DB3ECD4238E}" destId="{EE6209FE-6602-A347-9494-02808FE73551}" srcOrd="0" destOrd="0" presId="urn:microsoft.com/office/officeart/2005/8/layout/radial4"/>
    <dgm:cxn modelId="{F637EF51-281F-7A43-9902-1F4A45B86832}" type="presParOf" srcId="{4AB0CE46-EDEF-8348-AD16-0DB3ECD4238E}" destId="{B5269727-8B52-9942-8B29-AAF14CF4173B}" srcOrd="1" destOrd="0" presId="urn:microsoft.com/office/officeart/2005/8/layout/radial4"/>
    <dgm:cxn modelId="{6950921D-C267-8044-B1FB-C2426F6483CA}" type="presParOf" srcId="{4AB0CE46-EDEF-8348-AD16-0DB3ECD4238E}" destId="{759E2EED-08B3-074F-AFE1-08B866D75587}" srcOrd="2" destOrd="0" presId="urn:microsoft.com/office/officeart/2005/8/layout/radial4"/>
    <dgm:cxn modelId="{32AB034A-988D-794F-9E1B-A754D4800A22}" type="presParOf" srcId="{4AB0CE46-EDEF-8348-AD16-0DB3ECD4238E}" destId="{C5D6E467-ABA2-B849-A381-B8D2998E82BC}" srcOrd="3" destOrd="0" presId="urn:microsoft.com/office/officeart/2005/8/layout/radial4"/>
    <dgm:cxn modelId="{53CD874C-795D-004C-8E3A-A8D91DC01E44}" type="presParOf" srcId="{4AB0CE46-EDEF-8348-AD16-0DB3ECD4238E}" destId="{A317329A-7414-B943-9E0F-7E07A3FC971D}" srcOrd="4" destOrd="0" presId="urn:microsoft.com/office/officeart/2005/8/layout/radial4"/>
    <dgm:cxn modelId="{913B7D6E-76B4-414D-BCCA-835D4E4DA9A9}" type="presParOf" srcId="{4AB0CE46-EDEF-8348-AD16-0DB3ECD4238E}" destId="{0B5C6FA8-D476-0249-8940-04B118B2EF53}" srcOrd="5" destOrd="0" presId="urn:microsoft.com/office/officeart/2005/8/layout/radial4"/>
    <dgm:cxn modelId="{F0A2B9F0-26B9-1E44-8633-0AF546570E82}" type="presParOf" srcId="{4AB0CE46-EDEF-8348-AD16-0DB3ECD4238E}" destId="{529646B2-52BA-0746-904A-5DA92BED765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B593CF-5E5D-CB44-B634-10485DE3A398}" type="doc">
      <dgm:prSet loTypeId="urn:microsoft.com/office/officeart/2005/8/layout/radial4" loCatId="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480B90A-16D1-3546-9C4B-E3103E4B863A}">
      <dgm:prSet phldrT="[Text]"/>
      <dgm:spPr/>
      <dgm:t>
        <a:bodyPr/>
        <a:lstStyle/>
        <a:p>
          <a:r>
            <a:rPr lang="en-US" b="1" dirty="0" smtClean="0"/>
            <a:t>Topic:</a:t>
          </a:r>
        </a:p>
        <a:p>
          <a:r>
            <a:rPr lang="en-US" b="1" dirty="0" smtClean="0"/>
            <a:t>Autocratic Leaders:</a:t>
          </a:r>
        </a:p>
        <a:p>
          <a:r>
            <a:rPr lang="en-US" b="1" dirty="0" smtClean="0"/>
            <a:t>Choose (2)</a:t>
          </a:r>
          <a:endParaRPr lang="en-US" b="1" dirty="0"/>
        </a:p>
      </dgm:t>
    </dgm:pt>
    <dgm:pt modelId="{7D91F6D7-5E8C-974A-8AB2-125903BEBCD6}" type="parTrans" cxnId="{9E88493F-B3C9-B64D-941A-12F44CAD2754}">
      <dgm:prSet/>
      <dgm:spPr/>
      <dgm:t>
        <a:bodyPr/>
        <a:lstStyle/>
        <a:p>
          <a:endParaRPr lang="en-US"/>
        </a:p>
      </dgm:t>
    </dgm:pt>
    <dgm:pt modelId="{759213B1-E65B-0D42-A86E-304CEE4BA2B3}" type="sibTrans" cxnId="{9E88493F-B3C9-B64D-941A-12F44CAD2754}">
      <dgm:prSet/>
      <dgm:spPr/>
      <dgm:t>
        <a:bodyPr/>
        <a:lstStyle/>
        <a:p>
          <a:endParaRPr lang="en-US"/>
        </a:p>
      </dgm:t>
    </dgm:pt>
    <dgm:pt modelId="{6BBD1A47-E1FB-2C47-9EBF-7C0FF77DBFE8}">
      <dgm:prSet phldrT="[Text]"/>
      <dgm:spPr/>
      <dgm:t>
        <a:bodyPr/>
        <a:lstStyle/>
        <a:p>
          <a:r>
            <a:rPr lang="en-US" dirty="0" smtClean="0"/>
            <a:t>Emperor </a:t>
          </a:r>
          <a:r>
            <a:rPr lang="en-US" dirty="0" err="1" smtClean="0"/>
            <a:t>Hunagdi</a:t>
          </a:r>
          <a:endParaRPr lang="en-US" dirty="0"/>
        </a:p>
      </dgm:t>
    </dgm:pt>
    <dgm:pt modelId="{45A71EFC-53D8-DE4C-9DDD-953785FE9095}" type="parTrans" cxnId="{39A80A87-63CA-3543-933D-D3F9C0A8B592}">
      <dgm:prSet/>
      <dgm:spPr/>
      <dgm:t>
        <a:bodyPr/>
        <a:lstStyle/>
        <a:p>
          <a:endParaRPr lang="en-US"/>
        </a:p>
      </dgm:t>
    </dgm:pt>
    <dgm:pt modelId="{D339FE43-534F-6049-BAEA-F1660E0A81BD}" type="sibTrans" cxnId="{39A80A87-63CA-3543-933D-D3F9C0A8B592}">
      <dgm:prSet/>
      <dgm:spPr/>
      <dgm:t>
        <a:bodyPr/>
        <a:lstStyle/>
        <a:p>
          <a:endParaRPr lang="en-US"/>
        </a:p>
      </dgm:t>
    </dgm:pt>
    <dgm:pt modelId="{A827D7E2-ED01-DD45-A2E7-C73049E3E81A}">
      <dgm:prSet phldrT="[Text]"/>
      <dgm:spPr/>
      <dgm:t>
        <a:bodyPr/>
        <a:lstStyle/>
        <a:p>
          <a:r>
            <a:rPr lang="en-US" dirty="0" smtClean="0"/>
            <a:t>Peter the Great</a:t>
          </a:r>
          <a:endParaRPr lang="en-US" dirty="0"/>
        </a:p>
      </dgm:t>
    </dgm:pt>
    <dgm:pt modelId="{50361F3E-9EF5-534B-9F9A-C9965ABEA2C4}" type="parTrans" cxnId="{1C85D989-1F50-E142-BB40-839FD564DEE3}">
      <dgm:prSet/>
      <dgm:spPr/>
      <dgm:t>
        <a:bodyPr/>
        <a:lstStyle/>
        <a:p>
          <a:endParaRPr lang="en-US"/>
        </a:p>
      </dgm:t>
    </dgm:pt>
    <dgm:pt modelId="{0B588E62-CEF9-8341-8209-24AA74C71A8A}" type="sibTrans" cxnId="{1C85D989-1F50-E142-BB40-839FD564DEE3}">
      <dgm:prSet/>
      <dgm:spPr/>
      <dgm:t>
        <a:bodyPr/>
        <a:lstStyle/>
        <a:p>
          <a:endParaRPr lang="en-US"/>
        </a:p>
      </dgm:t>
    </dgm:pt>
    <dgm:pt modelId="{DB9270EC-E74F-2B40-990D-A5609B2B152D}">
      <dgm:prSet phldrT="[Text]"/>
      <dgm:spPr/>
      <dgm:t>
        <a:bodyPr/>
        <a:lstStyle/>
        <a:p>
          <a:r>
            <a:rPr lang="en-US" dirty="0" smtClean="0"/>
            <a:t>Louis XIV</a:t>
          </a:r>
          <a:endParaRPr lang="en-US" dirty="0"/>
        </a:p>
      </dgm:t>
    </dgm:pt>
    <dgm:pt modelId="{12F851D1-C6A2-E544-852F-39367E5F28DA}" type="parTrans" cxnId="{940990A9-DDF1-7C4A-85B6-D70687D1B85E}">
      <dgm:prSet/>
      <dgm:spPr/>
      <dgm:t>
        <a:bodyPr/>
        <a:lstStyle/>
        <a:p>
          <a:endParaRPr lang="en-US"/>
        </a:p>
      </dgm:t>
    </dgm:pt>
    <dgm:pt modelId="{3A4582D5-445C-F84D-A634-0ADBD4159B92}" type="sibTrans" cxnId="{940990A9-DDF1-7C4A-85B6-D70687D1B85E}">
      <dgm:prSet/>
      <dgm:spPr/>
      <dgm:t>
        <a:bodyPr/>
        <a:lstStyle/>
        <a:p>
          <a:endParaRPr lang="en-US"/>
        </a:p>
      </dgm:t>
    </dgm:pt>
    <dgm:pt modelId="{A620B122-4C49-A542-9060-B2CEA5CA0F5A}" type="pres">
      <dgm:prSet presAssocID="{D4B593CF-5E5D-CB44-B634-10485DE3A39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8942E7-1FC8-4D4A-BE85-6C36AE1335EA}" type="pres">
      <dgm:prSet presAssocID="{F480B90A-16D1-3546-9C4B-E3103E4B863A}" presName="centerShape" presStyleLbl="node0" presStyleIdx="0" presStyleCnt="1"/>
      <dgm:spPr/>
      <dgm:t>
        <a:bodyPr/>
        <a:lstStyle/>
        <a:p>
          <a:endParaRPr lang="en-US"/>
        </a:p>
      </dgm:t>
    </dgm:pt>
    <dgm:pt modelId="{DF7C7DC6-016A-6246-A804-BA7CD7E6C544}" type="pres">
      <dgm:prSet presAssocID="{45A71EFC-53D8-DE4C-9DDD-953785FE9095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4B553880-B587-C74B-A062-93853D0B18A2}" type="pres">
      <dgm:prSet presAssocID="{6BBD1A47-E1FB-2C47-9EBF-7C0FF77DBFE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E375E1-7EB2-6B4D-A060-A0AEF03DF51B}" type="pres">
      <dgm:prSet presAssocID="{50361F3E-9EF5-534B-9F9A-C9965ABEA2C4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C9BB8873-6DEC-F242-8218-02CE96A37EB9}" type="pres">
      <dgm:prSet presAssocID="{A827D7E2-ED01-DD45-A2E7-C73049E3E81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6F3D6-C629-F34C-99AF-CC72EEA701DC}" type="pres">
      <dgm:prSet presAssocID="{12F851D1-C6A2-E544-852F-39367E5F28DA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74278283-F8FA-514E-B34C-72BC97708519}" type="pres">
      <dgm:prSet presAssocID="{DB9270EC-E74F-2B40-990D-A5609B2B152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E0714F-7343-DD4F-80E2-2C41F4F7DC2B}" type="presOf" srcId="{DB9270EC-E74F-2B40-990D-A5609B2B152D}" destId="{74278283-F8FA-514E-B34C-72BC97708519}" srcOrd="0" destOrd="0" presId="urn:microsoft.com/office/officeart/2005/8/layout/radial4"/>
    <dgm:cxn modelId="{951AE52B-8F95-B647-BB9D-DFC6580472CC}" type="presOf" srcId="{F480B90A-16D1-3546-9C4B-E3103E4B863A}" destId="{9C8942E7-1FC8-4D4A-BE85-6C36AE1335EA}" srcOrd="0" destOrd="0" presId="urn:microsoft.com/office/officeart/2005/8/layout/radial4"/>
    <dgm:cxn modelId="{1C85D989-1F50-E142-BB40-839FD564DEE3}" srcId="{F480B90A-16D1-3546-9C4B-E3103E4B863A}" destId="{A827D7E2-ED01-DD45-A2E7-C73049E3E81A}" srcOrd="1" destOrd="0" parTransId="{50361F3E-9EF5-534B-9F9A-C9965ABEA2C4}" sibTransId="{0B588E62-CEF9-8341-8209-24AA74C71A8A}"/>
    <dgm:cxn modelId="{D27CED4E-D941-C642-9306-D47980BC3E87}" type="presOf" srcId="{12F851D1-C6A2-E544-852F-39367E5F28DA}" destId="{E896F3D6-C629-F34C-99AF-CC72EEA701DC}" srcOrd="0" destOrd="0" presId="urn:microsoft.com/office/officeart/2005/8/layout/radial4"/>
    <dgm:cxn modelId="{9E88493F-B3C9-B64D-941A-12F44CAD2754}" srcId="{D4B593CF-5E5D-CB44-B634-10485DE3A398}" destId="{F480B90A-16D1-3546-9C4B-E3103E4B863A}" srcOrd="0" destOrd="0" parTransId="{7D91F6D7-5E8C-974A-8AB2-125903BEBCD6}" sibTransId="{759213B1-E65B-0D42-A86E-304CEE4BA2B3}"/>
    <dgm:cxn modelId="{7548B602-D0B4-3B40-80EA-2032B198C9CE}" type="presOf" srcId="{50361F3E-9EF5-534B-9F9A-C9965ABEA2C4}" destId="{00E375E1-7EB2-6B4D-A060-A0AEF03DF51B}" srcOrd="0" destOrd="0" presId="urn:microsoft.com/office/officeart/2005/8/layout/radial4"/>
    <dgm:cxn modelId="{940990A9-DDF1-7C4A-85B6-D70687D1B85E}" srcId="{F480B90A-16D1-3546-9C4B-E3103E4B863A}" destId="{DB9270EC-E74F-2B40-990D-A5609B2B152D}" srcOrd="2" destOrd="0" parTransId="{12F851D1-C6A2-E544-852F-39367E5F28DA}" sibTransId="{3A4582D5-445C-F84D-A634-0ADBD4159B92}"/>
    <dgm:cxn modelId="{C1B408AF-D5F1-894F-BD83-B5C8B09F2AA4}" type="presOf" srcId="{45A71EFC-53D8-DE4C-9DDD-953785FE9095}" destId="{DF7C7DC6-016A-6246-A804-BA7CD7E6C544}" srcOrd="0" destOrd="0" presId="urn:microsoft.com/office/officeart/2005/8/layout/radial4"/>
    <dgm:cxn modelId="{39A80A87-63CA-3543-933D-D3F9C0A8B592}" srcId="{F480B90A-16D1-3546-9C4B-E3103E4B863A}" destId="{6BBD1A47-E1FB-2C47-9EBF-7C0FF77DBFE8}" srcOrd="0" destOrd="0" parTransId="{45A71EFC-53D8-DE4C-9DDD-953785FE9095}" sibTransId="{D339FE43-534F-6049-BAEA-F1660E0A81BD}"/>
    <dgm:cxn modelId="{E3380B3E-2D78-4D4D-9D07-E1DD73D83C81}" type="presOf" srcId="{6BBD1A47-E1FB-2C47-9EBF-7C0FF77DBFE8}" destId="{4B553880-B587-C74B-A062-93853D0B18A2}" srcOrd="0" destOrd="0" presId="urn:microsoft.com/office/officeart/2005/8/layout/radial4"/>
    <dgm:cxn modelId="{7C1CAB0E-DC23-9748-A618-D788BB0A7A76}" type="presOf" srcId="{D4B593CF-5E5D-CB44-B634-10485DE3A398}" destId="{A620B122-4C49-A542-9060-B2CEA5CA0F5A}" srcOrd="0" destOrd="0" presId="urn:microsoft.com/office/officeart/2005/8/layout/radial4"/>
    <dgm:cxn modelId="{6247DB4A-706E-B349-B70B-7700A92BE654}" type="presOf" srcId="{A827D7E2-ED01-DD45-A2E7-C73049E3E81A}" destId="{C9BB8873-6DEC-F242-8218-02CE96A37EB9}" srcOrd="0" destOrd="0" presId="urn:microsoft.com/office/officeart/2005/8/layout/radial4"/>
    <dgm:cxn modelId="{0018A5C2-0E23-7B4E-B039-64A6234A1BAF}" type="presParOf" srcId="{A620B122-4C49-A542-9060-B2CEA5CA0F5A}" destId="{9C8942E7-1FC8-4D4A-BE85-6C36AE1335EA}" srcOrd="0" destOrd="0" presId="urn:microsoft.com/office/officeart/2005/8/layout/radial4"/>
    <dgm:cxn modelId="{869444E5-DC38-C645-97FC-E0D9984DA37F}" type="presParOf" srcId="{A620B122-4C49-A542-9060-B2CEA5CA0F5A}" destId="{DF7C7DC6-016A-6246-A804-BA7CD7E6C544}" srcOrd="1" destOrd="0" presId="urn:microsoft.com/office/officeart/2005/8/layout/radial4"/>
    <dgm:cxn modelId="{49E3DDC5-A7FF-C142-A59B-C2A156ACF448}" type="presParOf" srcId="{A620B122-4C49-A542-9060-B2CEA5CA0F5A}" destId="{4B553880-B587-C74B-A062-93853D0B18A2}" srcOrd="2" destOrd="0" presId="urn:microsoft.com/office/officeart/2005/8/layout/radial4"/>
    <dgm:cxn modelId="{3A92793E-AC5E-7742-8129-5BA9A57B781D}" type="presParOf" srcId="{A620B122-4C49-A542-9060-B2CEA5CA0F5A}" destId="{00E375E1-7EB2-6B4D-A060-A0AEF03DF51B}" srcOrd="3" destOrd="0" presId="urn:microsoft.com/office/officeart/2005/8/layout/radial4"/>
    <dgm:cxn modelId="{4785C8E4-DE44-3C41-97DD-61E605B9A107}" type="presParOf" srcId="{A620B122-4C49-A542-9060-B2CEA5CA0F5A}" destId="{C9BB8873-6DEC-F242-8218-02CE96A37EB9}" srcOrd="4" destOrd="0" presId="urn:microsoft.com/office/officeart/2005/8/layout/radial4"/>
    <dgm:cxn modelId="{B5381C99-2083-8F41-A786-F9C25575A4DA}" type="presParOf" srcId="{A620B122-4C49-A542-9060-B2CEA5CA0F5A}" destId="{E896F3D6-C629-F34C-99AF-CC72EEA701DC}" srcOrd="5" destOrd="0" presId="urn:microsoft.com/office/officeart/2005/8/layout/radial4"/>
    <dgm:cxn modelId="{62AB462F-7078-2F4F-BB33-57FF4272A01F}" type="presParOf" srcId="{A620B122-4C49-A542-9060-B2CEA5CA0F5A}" destId="{74278283-F8FA-514E-B34C-72BC9770851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CB0950-EACB-4E4A-BBB1-12AEF4B59A16}" type="doc">
      <dgm:prSet loTypeId="urn:microsoft.com/office/officeart/2005/8/layout/radial4" loCatId="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3A4F196-6B72-BE4B-8359-4ECA1BDB4A33}">
      <dgm:prSet phldrT="[Text]"/>
      <dgm:spPr/>
      <dgm:t>
        <a:bodyPr/>
        <a:lstStyle/>
        <a:p>
          <a:r>
            <a:rPr lang="en-US" dirty="0" smtClean="0"/>
            <a:t>Task =</a:t>
          </a:r>
          <a:endParaRPr lang="en-US" dirty="0"/>
        </a:p>
      </dgm:t>
    </dgm:pt>
    <dgm:pt modelId="{75D7FDEB-43F2-5A4E-99BD-72E82D0B30EE}" type="parTrans" cxnId="{B1660635-72EE-0F4E-8DEB-0A9E4117EFD0}">
      <dgm:prSet/>
      <dgm:spPr/>
      <dgm:t>
        <a:bodyPr/>
        <a:lstStyle/>
        <a:p>
          <a:endParaRPr lang="en-US"/>
        </a:p>
      </dgm:t>
    </dgm:pt>
    <dgm:pt modelId="{7DFDBBBB-A750-5148-9175-82AC22A93D24}" type="sibTrans" cxnId="{B1660635-72EE-0F4E-8DEB-0A9E4117EFD0}">
      <dgm:prSet/>
      <dgm:spPr/>
      <dgm:t>
        <a:bodyPr/>
        <a:lstStyle/>
        <a:p>
          <a:endParaRPr lang="en-US"/>
        </a:p>
      </dgm:t>
    </dgm:pt>
    <dgm:pt modelId="{1DB36D2A-E268-8547-8EC6-A21DFA1533C6}">
      <dgm:prSet phldrT="[Text]"/>
      <dgm:spPr/>
      <dgm:t>
        <a:bodyPr/>
        <a:lstStyle/>
        <a:p>
          <a:r>
            <a:rPr lang="en-US" dirty="0" smtClean="0"/>
            <a:t>Choose Two Leaders</a:t>
          </a:r>
          <a:endParaRPr lang="en-US" dirty="0"/>
        </a:p>
      </dgm:t>
    </dgm:pt>
    <dgm:pt modelId="{D78D2759-F9FA-E24C-B54A-415D3469F440}" type="parTrans" cxnId="{7357F8DD-5454-8C44-B810-2E52315FFD7F}">
      <dgm:prSet/>
      <dgm:spPr/>
      <dgm:t>
        <a:bodyPr/>
        <a:lstStyle/>
        <a:p>
          <a:endParaRPr lang="en-US"/>
        </a:p>
      </dgm:t>
    </dgm:pt>
    <dgm:pt modelId="{BBC37837-1D99-DB43-B062-99DAEA4E7325}" type="sibTrans" cxnId="{7357F8DD-5454-8C44-B810-2E52315FFD7F}">
      <dgm:prSet/>
      <dgm:spPr/>
      <dgm:t>
        <a:bodyPr/>
        <a:lstStyle/>
        <a:p>
          <a:endParaRPr lang="en-US"/>
        </a:p>
      </dgm:t>
    </dgm:pt>
    <dgm:pt modelId="{86346627-54E0-2049-9EDE-9B07495EDE71}">
      <dgm:prSet phldrT="[Text]"/>
      <dgm:spPr/>
      <dgm:t>
        <a:bodyPr/>
        <a:lstStyle/>
        <a:p>
          <a:r>
            <a:rPr lang="en-US" dirty="0" smtClean="0"/>
            <a:t>Actions Taken...</a:t>
          </a:r>
          <a:endParaRPr lang="en-US" dirty="0"/>
        </a:p>
      </dgm:t>
    </dgm:pt>
    <dgm:pt modelId="{A07E8125-9EFE-DF49-8A4A-51E4B2BCD6C1}" type="parTrans" cxnId="{14D4DC9D-BFEA-C04C-8EAD-A670F974111E}">
      <dgm:prSet/>
      <dgm:spPr/>
      <dgm:t>
        <a:bodyPr/>
        <a:lstStyle/>
        <a:p>
          <a:endParaRPr lang="en-US"/>
        </a:p>
      </dgm:t>
    </dgm:pt>
    <dgm:pt modelId="{4718B4BA-9EB8-C247-9C17-10071EFDB5B7}" type="sibTrans" cxnId="{14D4DC9D-BFEA-C04C-8EAD-A670F974111E}">
      <dgm:prSet/>
      <dgm:spPr/>
      <dgm:t>
        <a:bodyPr/>
        <a:lstStyle/>
        <a:p>
          <a:endParaRPr lang="en-US"/>
        </a:p>
      </dgm:t>
    </dgm:pt>
    <dgm:pt modelId="{D9E1881F-27D3-9649-9016-276045CAAB3B}">
      <dgm:prSet phldrT="[Text]"/>
      <dgm:spPr/>
      <dgm:t>
        <a:bodyPr/>
        <a:lstStyle/>
        <a:p>
          <a:r>
            <a:rPr lang="en-US" dirty="0" smtClean="0"/>
            <a:t>Helped or Hurt...</a:t>
          </a:r>
          <a:endParaRPr lang="en-US" dirty="0"/>
        </a:p>
      </dgm:t>
    </dgm:pt>
    <dgm:pt modelId="{717FB759-05CE-A143-A74B-585BD5BD4621}" type="parTrans" cxnId="{E742F6BB-118F-5D40-AA97-B34A1B87E9E3}">
      <dgm:prSet/>
      <dgm:spPr/>
      <dgm:t>
        <a:bodyPr/>
        <a:lstStyle/>
        <a:p>
          <a:endParaRPr lang="en-US"/>
        </a:p>
      </dgm:t>
    </dgm:pt>
    <dgm:pt modelId="{CAFDE0CE-839C-9E48-B59B-C49CC8E1CD16}" type="sibTrans" cxnId="{E742F6BB-118F-5D40-AA97-B34A1B87E9E3}">
      <dgm:prSet/>
      <dgm:spPr/>
      <dgm:t>
        <a:bodyPr/>
        <a:lstStyle/>
        <a:p>
          <a:endParaRPr lang="en-US"/>
        </a:p>
      </dgm:t>
    </dgm:pt>
    <dgm:pt modelId="{3078E0B7-8CFD-1549-9C05-EDEB832F85A8}" type="pres">
      <dgm:prSet presAssocID="{E1CB0950-EACB-4E4A-BBB1-12AEF4B59A1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8A770F-21CD-EA48-9C05-EDEE531858FD}" type="pres">
      <dgm:prSet presAssocID="{63A4F196-6B72-BE4B-8359-4ECA1BDB4A33}" presName="centerShape" presStyleLbl="node0" presStyleIdx="0" presStyleCnt="1"/>
      <dgm:spPr/>
      <dgm:t>
        <a:bodyPr/>
        <a:lstStyle/>
        <a:p>
          <a:endParaRPr lang="en-US"/>
        </a:p>
      </dgm:t>
    </dgm:pt>
    <dgm:pt modelId="{18EC0EA2-3EF3-0D42-BADA-6321C65D55C0}" type="pres">
      <dgm:prSet presAssocID="{D78D2759-F9FA-E24C-B54A-415D3469F440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14337D7B-F70C-0048-8BB0-3C9D58417EC5}" type="pres">
      <dgm:prSet presAssocID="{1DB36D2A-E268-8547-8EC6-A21DFA1533C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72EB04-7613-0342-9C4B-8448C423CB6C}" type="pres">
      <dgm:prSet presAssocID="{A07E8125-9EFE-DF49-8A4A-51E4B2BCD6C1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8BE6FB49-9BB5-8040-84AC-2923774866F9}" type="pres">
      <dgm:prSet presAssocID="{86346627-54E0-2049-9EDE-9B07495EDE7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19491-C151-1F44-8482-125823644EE2}" type="pres">
      <dgm:prSet presAssocID="{717FB759-05CE-A143-A74B-585BD5BD4621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206972BF-96A6-E642-AEA1-E6C676B8F89C}" type="pres">
      <dgm:prSet presAssocID="{D9E1881F-27D3-9649-9016-276045CAAB3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42F6BB-118F-5D40-AA97-B34A1B87E9E3}" srcId="{63A4F196-6B72-BE4B-8359-4ECA1BDB4A33}" destId="{D9E1881F-27D3-9649-9016-276045CAAB3B}" srcOrd="2" destOrd="0" parTransId="{717FB759-05CE-A143-A74B-585BD5BD4621}" sibTransId="{CAFDE0CE-839C-9E48-B59B-C49CC8E1CD16}"/>
    <dgm:cxn modelId="{142E31F9-8F0F-024A-AC24-7AA54FF70681}" type="presOf" srcId="{D9E1881F-27D3-9649-9016-276045CAAB3B}" destId="{206972BF-96A6-E642-AEA1-E6C676B8F89C}" srcOrd="0" destOrd="0" presId="urn:microsoft.com/office/officeart/2005/8/layout/radial4"/>
    <dgm:cxn modelId="{FB7B711B-29F4-8546-8C6A-8FE021D37410}" type="presOf" srcId="{86346627-54E0-2049-9EDE-9B07495EDE71}" destId="{8BE6FB49-9BB5-8040-84AC-2923774866F9}" srcOrd="0" destOrd="0" presId="urn:microsoft.com/office/officeart/2005/8/layout/radial4"/>
    <dgm:cxn modelId="{17A0E3B2-C150-284C-B37E-F03A57B43569}" type="presOf" srcId="{A07E8125-9EFE-DF49-8A4A-51E4B2BCD6C1}" destId="{D772EB04-7613-0342-9C4B-8448C423CB6C}" srcOrd="0" destOrd="0" presId="urn:microsoft.com/office/officeart/2005/8/layout/radial4"/>
    <dgm:cxn modelId="{E2C95290-80D6-9749-A087-DAD531AF4439}" type="presOf" srcId="{717FB759-05CE-A143-A74B-585BD5BD4621}" destId="{98319491-C151-1F44-8482-125823644EE2}" srcOrd="0" destOrd="0" presId="urn:microsoft.com/office/officeart/2005/8/layout/radial4"/>
    <dgm:cxn modelId="{7357F8DD-5454-8C44-B810-2E52315FFD7F}" srcId="{63A4F196-6B72-BE4B-8359-4ECA1BDB4A33}" destId="{1DB36D2A-E268-8547-8EC6-A21DFA1533C6}" srcOrd="0" destOrd="0" parTransId="{D78D2759-F9FA-E24C-B54A-415D3469F440}" sibTransId="{BBC37837-1D99-DB43-B062-99DAEA4E7325}"/>
    <dgm:cxn modelId="{65DE9A48-A907-9248-AEC8-E23D7ACFF9BC}" type="presOf" srcId="{63A4F196-6B72-BE4B-8359-4ECA1BDB4A33}" destId="{9B8A770F-21CD-EA48-9C05-EDEE531858FD}" srcOrd="0" destOrd="0" presId="urn:microsoft.com/office/officeart/2005/8/layout/radial4"/>
    <dgm:cxn modelId="{14D4DC9D-BFEA-C04C-8EAD-A670F974111E}" srcId="{63A4F196-6B72-BE4B-8359-4ECA1BDB4A33}" destId="{86346627-54E0-2049-9EDE-9B07495EDE71}" srcOrd="1" destOrd="0" parTransId="{A07E8125-9EFE-DF49-8A4A-51E4B2BCD6C1}" sibTransId="{4718B4BA-9EB8-C247-9C17-10071EFDB5B7}"/>
    <dgm:cxn modelId="{B1660635-72EE-0F4E-8DEB-0A9E4117EFD0}" srcId="{E1CB0950-EACB-4E4A-BBB1-12AEF4B59A16}" destId="{63A4F196-6B72-BE4B-8359-4ECA1BDB4A33}" srcOrd="0" destOrd="0" parTransId="{75D7FDEB-43F2-5A4E-99BD-72E82D0B30EE}" sibTransId="{7DFDBBBB-A750-5148-9175-82AC22A93D24}"/>
    <dgm:cxn modelId="{03F2541E-BD52-5641-8BC6-B4234AFD6CE9}" type="presOf" srcId="{E1CB0950-EACB-4E4A-BBB1-12AEF4B59A16}" destId="{3078E0B7-8CFD-1549-9C05-EDEB832F85A8}" srcOrd="0" destOrd="0" presId="urn:microsoft.com/office/officeart/2005/8/layout/radial4"/>
    <dgm:cxn modelId="{A2C425EB-4073-3D4D-B4ED-BF51D7309EE6}" type="presOf" srcId="{1DB36D2A-E268-8547-8EC6-A21DFA1533C6}" destId="{14337D7B-F70C-0048-8BB0-3C9D58417EC5}" srcOrd="0" destOrd="0" presId="urn:microsoft.com/office/officeart/2005/8/layout/radial4"/>
    <dgm:cxn modelId="{A49B12FD-9780-BC46-AE16-813E83DDED70}" type="presOf" srcId="{D78D2759-F9FA-E24C-B54A-415D3469F440}" destId="{18EC0EA2-3EF3-0D42-BADA-6321C65D55C0}" srcOrd="0" destOrd="0" presId="urn:microsoft.com/office/officeart/2005/8/layout/radial4"/>
    <dgm:cxn modelId="{88FB04D1-7F8D-4B45-B849-4E8CF5DE4F27}" type="presParOf" srcId="{3078E0B7-8CFD-1549-9C05-EDEB832F85A8}" destId="{9B8A770F-21CD-EA48-9C05-EDEE531858FD}" srcOrd="0" destOrd="0" presId="urn:microsoft.com/office/officeart/2005/8/layout/radial4"/>
    <dgm:cxn modelId="{72927744-DC09-1E45-92C1-5C645941D53A}" type="presParOf" srcId="{3078E0B7-8CFD-1549-9C05-EDEB832F85A8}" destId="{18EC0EA2-3EF3-0D42-BADA-6321C65D55C0}" srcOrd="1" destOrd="0" presId="urn:microsoft.com/office/officeart/2005/8/layout/radial4"/>
    <dgm:cxn modelId="{1B13921A-40EC-B346-854E-14BCBAB5AC28}" type="presParOf" srcId="{3078E0B7-8CFD-1549-9C05-EDEB832F85A8}" destId="{14337D7B-F70C-0048-8BB0-3C9D58417EC5}" srcOrd="2" destOrd="0" presId="urn:microsoft.com/office/officeart/2005/8/layout/radial4"/>
    <dgm:cxn modelId="{FF189AEB-9E5A-2F48-A3BD-D207442609D1}" type="presParOf" srcId="{3078E0B7-8CFD-1549-9C05-EDEB832F85A8}" destId="{D772EB04-7613-0342-9C4B-8448C423CB6C}" srcOrd="3" destOrd="0" presId="urn:microsoft.com/office/officeart/2005/8/layout/radial4"/>
    <dgm:cxn modelId="{B5340E5B-FFD6-2D4C-A3FE-AA9748E1686A}" type="presParOf" srcId="{3078E0B7-8CFD-1549-9C05-EDEB832F85A8}" destId="{8BE6FB49-9BB5-8040-84AC-2923774866F9}" srcOrd="4" destOrd="0" presId="urn:microsoft.com/office/officeart/2005/8/layout/radial4"/>
    <dgm:cxn modelId="{91332D94-F0DF-B842-8D38-773417218CC5}" type="presParOf" srcId="{3078E0B7-8CFD-1549-9C05-EDEB832F85A8}" destId="{98319491-C151-1F44-8482-125823644EE2}" srcOrd="5" destOrd="0" presId="urn:microsoft.com/office/officeart/2005/8/layout/radial4"/>
    <dgm:cxn modelId="{D6D3592C-0A22-A148-B51D-F0E1BEEEC254}" type="presParOf" srcId="{3078E0B7-8CFD-1549-9C05-EDEB832F85A8}" destId="{206972BF-96A6-E642-AEA1-E6C676B8F89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17F589A-25C2-2D43-B40B-FC30B19E4852}" type="doc">
      <dgm:prSet loTypeId="urn:microsoft.com/office/officeart/2005/8/layout/hierarchy2" loCatId="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13D6437-F6AD-694B-8571-9A3A8896C35B}">
      <dgm:prSet phldrT="[Text]"/>
      <dgm:spPr/>
      <dgm:t>
        <a:bodyPr/>
        <a:lstStyle/>
        <a:p>
          <a:r>
            <a:rPr lang="en-US" dirty="0" smtClean="0"/>
            <a:t>Autocratic Leaders</a:t>
          </a:r>
          <a:endParaRPr lang="en-US" dirty="0"/>
        </a:p>
      </dgm:t>
    </dgm:pt>
    <dgm:pt modelId="{9886E69E-001F-054D-91F9-ABD04DF231F3}" type="parTrans" cxnId="{7DD4B339-78C8-5B4A-97B5-ED6A7E7E8103}">
      <dgm:prSet/>
      <dgm:spPr/>
      <dgm:t>
        <a:bodyPr/>
        <a:lstStyle/>
        <a:p>
          <a:endParaRPr lang="en-US"/>
        </a:p>
      </dgm:t>
    </dgm:pt>
    <dgm:pt modelId="{3F8FDDB4-27EC-574E-BEE5-077C4523C161}" type="sibTrans" cxnId="{7DD4B339-78C8-5B4A-97B5-ED6A7E7E8103}">
      <dgm:prSet/>
      <dgm:spPr/>
      <dgm:t>
        <a:bodyPr/>
        <a:lstStyle/>
        <a:p>
          <a:endParaRPr lang="en-US"/>
        </a:p>
      </dgm:t>
    </dgm:pt>
    <dgm:pt modelId="{E6738066-E344-504C-B562-BFB3A112E228}">
      <dgm:prSet phldrT="[Text]"/>
      <dgm:spPr/>
      <dgm:t>
        <a:bodyPr/>
        <a:lstStyle/>
        <a:p>
          <a:r>
            <a:rPr lang="en-US" dirty="0" smtClean="0"/>
            <a:t>Choice 1 = Body 1</a:t>
          </a:r>
          <a:endParaRPr lang="en-US" dirty="0"/>
        </a:p>
      </dgm:t>
    </dgm:pt>
    <dgm:pt modelId="{84A07D11-AF09-4749-B52A-F014F26F16C0}" type="parTrans" cxnId="{3FDF1B01-C9A9-0740-A6E1-68F5A6DD7954}">
      <dgm:prSet/>
      <dgm:spPr/>
      <dgm:t>
        <a:bodyPr/>
        <a:lstStyle/>
        <a:p>
          <a:endParaRPr lang="en-US"/>
        </a:p>
      </dgm:t>
    </dgm:pt>
    <dgm:pt modelId="{D6DFA067-24C8-D849-A8A8-C84CFAE42B8E}" type="sibTrans" cxnId="{3FDF1B01-C9A9-0740-A6E1-68F5A6DD7954}">
      <dgm:prSet/>
      <dgm:spPr/>
      <dgm:t>
        <a:bodyPr/>
        <a:lstStyle/>
        <a:p>
          <a:endParaRPr lang="en-US"/>
        </a:p>
      </dgm:t>
    </dgm:pt>
    <dgm:pt modelId="{8746A2B4-B4DD-A749-8E05-C3BC66DB1298}">
      <dgm:prSet phldrT="[Text]"/>
      <dgm:spPr/>
      <dgm:t>
        <a:bodyPr/>
        <a:lstStyle/>
        <a:p>
          <a:r>
            <a:rPr lang="en-US" dirty="0" smtClean="0"/>
            <a:t>Actions taken (docs)</a:t>
          </a:r>
          <a:endParaRPr lang="en-US" dirty="0"/>
        </a:p>
      </dgm:t>
    </dgm:pt>
    <dgm:pt modelId="{3F880800-1341-A94C-943C-0884B99C4E9D}" type="parTrans" cxnId="{554AFC3C-1337-5845-9CBC-D81486A9BDC4}">
      <dgm:prSet/>
      <dgm:spPr/>
      <dgm:t>
        <a:bodyPr/>
        <a:lstStyle/>
        <a:p>
          <a:endParaRPr lang="en-US"/>
        </a:p>
      </dgm:t>
    </dgm:pt>
    <dgm:pt modelId="{092B89B3-3014-054D-971E-D176D770BD7D}" type="sibTrans" cxnId="{554AFC3C-1337-5845-9CBC-D81486A9BDC4}">
      <dgm:prSet/>
      <dgm:spPr/>
      <dgm:t>
        <a:bodyPr/>
        <a:lstStyle/>
        <a:p>
          <a:endParaRPr lang="en-US"/>
        </a:p>
      </dgm:t>
    </dgm:pt>
    <dgm:pt modelId="{4481E0F4-71DD-3E4F-A91D-A5EECC912F6C}">
      <dgm:prSet phldrT="[Text]"/>
      <dgm:spPr/>
      <dgm:t>
        <a:bodyPr/>
        <a:lstStyle/>
        <a:p>
          <a:r>
            <a:rPr lang="en-US" dirty="0" smtClean="0"/>
            <a:t>Helped or hurt (docs)</a:t>
          </a:r>
          <a:endParaRPr lang="en-US" dirty="0"/>
        </a:p>
      </dgm:t>
    </dgm:pt>
    <dgm:pt modelId="{E99D2299-2B59-0740-A7EC-A510AE9788D8}" type="parTrans" cxnId="{B556C48E-1B99-BA45-B5DA-0AA90D37C6BA}">
      <dgm:prSet/>
      <dgm:spPr/>
      <dgm:t>
        <a:bodyPr/>
        <a:lstStyle/>
        <a:p>
          <a:endParaRPr lang="en-US"/>
        </a:p>
      </dgm:t>
    </dgm:pt>
    <dgm:pt modelId="{EA42E089-011D-A046-8F2C-1AA14BA7CA61}" type="sibTrans" cxnId="{B556C48E-1B99-BA45-B5DA-0AA90D37C6BA}">
      <dgm:prSet/>
      <dgm:spPr/>
      <dgm:t>
        <a:bodyPr/>
        <a:lstStyle/>
        <a:p>
          <a:endParaRPr lang="en-US"/>
        </a:p>
      </dgm:t>
    </dgm:pt>
    <dgm:pt modelId="{42F3023E-D05B-0643-B0A8-4BFD31A23A76}">
      <dgm:prSet phldrT="[Text]"/>
      <dgm:spPr/>
      <dgm:t>
        <a:bodyPr/>
        <a:lstStyle/>
        <a:p>
          <a:r>
            <a:rPr lang="en-US" dirty="0" smtClean="0"/>
            <a:t>Choice 2 = Body 2</a:t>
          </a:r>
          <a:endParaRPr lang="en-US" dirty="0"/>
        </a:p>
      </dgm:t>
    </dgm:pt>
    <dgm:pt modelId="{F33FA55E-6445-FB4A-81CD-9DC0AF387FFD}" type="parTrans" cxnId="{AE3BF4FC-FE39-014B-A97E-6206BB2B58A4}">
      <dgm:prSet/>
      <dgm:spPr/>
      <dgm:t>
        <a:bodyPr/>
        <a:lstStyle/>
        <a:p>
          <a:endParaRPr lang="en-US"/>
        </a:p>
      </dgm:t>
    </dgm:pt>
    <dgm:pt modelId="{B9C2582E-D105-F242-B256-AFA9A6DD766A}" type="sibTrans" cxnId="{AE3BF4FC-FE39-014B-A97E-6206BB2B58A4}">
      <dgm:prSet/>
      <dgm:spPr/>
      <dgm:t>
        <a:bodyPr/>
        <a:lstStyle/>
        <a:p>
          <a:endParaRPr lang="en-US"/>
        </a:p>
      </dgm:t>
    </dgm:pt>
    <dgm:pt modelId="{E75C6BB6-4B54-864A-8BD2-4019A08756EE}">
      <dgm:prSet phldrT="[Text]"/>
      <dgm:spPr/>
      <dgm:t>
        <a:bodyPr/>
        <a:lstStyle/>
        <a:p>
          <a:r>
            <a:rPr lang="en-US" dirty="0" smtClean="0"/>
            <a:t>Actions taken (docs)</a:t>
          </a:r>
          <a:endParaRPr lang="en-US" dirty="0"/>
        </a:p>
      </dgm:t>
    </dgm:pt>
    <dgm:pt modelId="{E8E8A5FA-1625-D444-9A13-C1DEE66E1FEE}" type="parTrans" cxnId="{14161E4E-6E2E-A742-AF8F-015EACD243CB}">
      <dgm:prSet/>
      <dgm:spPr/>
      <dgm:t>
        <a:bodyPr/>
        <a:lstStyle/>
        <a:p>
          <a:endParaRPr lang="en-US"/>
        </a:p>
      </dgm:t>
    </dgm:pt>
    <dgm:pt modelId="{F2A8E7E7-DB50-B84B-B7DF-70266F503230}" type="sibTrans" cxnId="{14161E4E-6E2E-A742-AF8F-015EACD243CB}">
      <dgm:prSet/>
      <dgm:spPr/>
      <dgm:t>
        <a:bodyPr/>
        <a:lstStyle/>
        <a:p>
          <a:endParaRPr lang="en-US"/>
        </a:p>
      </dgm:t>
    </dgm:pt>
    <dgm:pt modelId="{D95BC5A1-8EEF-6C46-A8FA-732B38782FFC}">
      <dgm:prSet phldrT="[Text]"/>
      <dgm:spPr/>
      <dgm:t>
        <a:bodyPr/>
        <a:lstStyle/>
        <a:p>
          <a:r>
            <a:rPr lang="en-US" dirty="0" smtClean="0"/>
            <a:t>Helped or hurt (docs)</a:t>
          </a:r>
          <a:endParaRPr lang="en-US" dirty="0"/>
        </a:p>
      </dgm:t>
    </dgm:pt>
    <dgm:pt modelId="{B3A5E024-A2DB-9E4F-8367-10F6E09B0E9C}" type="parTrans" cxnId="{E784E130-4037-0240-BE64-FFB8C7A70A61}">
      <dgm:prSet/>
      <dgm:spPr/>
      <dgm:t>
        <a:bodyPr/>
        <a:lstStyle/>
        <a:p>
          <a:endParaRPr lang="en-US"/>
        </a:p>
      </dgm:t>
    </dgm:pt>
    <dgm:pt modelId="{56860E9D-66D5-A344-8344-D957790F62C8}" type="sibTrans" cxnId="{E784E130-4037-0240-BE64-FFB8C7A70A61}">
      <dgm:prSet/>
      <dgm:spPr/>
      <dgm:t>
        <a:bodyPr/>
        <a:lstStyle/>
        <a:p>
          <a:endParaRPr lang="en-US"/>
        </a:p>
      </dgm:t>
    </dgm:pt>
    <dgm:pt modelId="{0A92068A-F64C-4A49-97D1-2B8716C6A391}" type="pres">
      <dgm:prSet presAssocID="{E17F589A-25C2-2D43-B40B-FC30B19E485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F8A474-D564-AC4F-883B-A84828A044AD}" type="pres">
      <dgm:prSet presAssocID="{813D6437-F6AD-694B-8571-9A3A8896C35B}" presName="root1" presStyleCnt="0"/>
      <dgm:spPr/>
    </dgm:pt>
    <dgm:pt modelId="{6352D8E9-0F36-C84F-A4F4-EB1BE7C00FA1}" type="pres">
      <dgm:prSet presAssocID="{813D6437-F6AD-694B-8571-9A3A8896C35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7A84BC-52BF-2148-857F-F81246DCF8C3}" type="pres">
      <dgm:prSet presAssocID="{813D6437-F6AD-694B-8571-9A3A8896C35B}" presName="level2hierChild" presStyleCnt="0"/>
      <dgm:spPr/>
    </dgm:pt>
    <dgm:pt modelId="{37016209-131F-574B-9DD7-BCF14758FC3A}" type="pres">
      <dgm:prSet presAssocID="{84A07D11-AF09-4749-B52A-F014F26F16C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D3195A2F-E9EC-E14E-B915-5789775868CF}" type="pres">
      <dgm:prSet presAssocID="{84A07D11-AF09-4749-B52A-F014F26F16C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BC40977E-EEDA-034E-9D06-2FE2F9F95FD9}" type="pres">
      <dgm:prSet presAssocID="{E6738066-E344-504C-B562-BFB3A112E228}" presName="root2" presStyleCnt="0"/>
      <dgm:spPr/>
    </dgm:pt>
    <dgm:pt modelId="{B13F9F3E-09E8-2241-9A2E-23373B773728}" type="pres">
      <dgm:prSet presAssocID="{E6738066-E344-504C-B562-BFB3A112E22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CEDD94-59AC-B643-86DE-8DBB8173358D}" type="pres">
      <dgm:prSet presAssocID="{E6738066-E344-504C-B562-BFB3A112E228}" presName="level3hierChild" presStyleCnt="0"/>
      <dgm:spPr/>
    </dgm:pt>
    <dgm:pt modelId="{6A03F5C7-026B-0F4B-AAB0-0FA2CD2B2AF0}" type="pres">
      <dgm:prSet presAssocID="{3F880800-1341-A94C-943C-0884B99C4E9D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2E7EFC6-3B79-8F42-9700-7D84D412A241}" type="pres">
      <dgm:prSet presAssocID="{3F880800-1341-A94C-943C-0884B99C4E9D}" presName="connTx" presStyleLbl="parChTrans1D3" presStyleIdx="0" presStyleCnt="4"/>
      <dgm:spPr/>
      <dgm:t>
        <a:bodyPr/>
        <a:lstStyle/>
        <a:p>
          <a:endParaRPr lang="en-US"/>
        </a:p>
      </dgm:t>
    </dgm:pt>
    <dgm:pt modelId="{B06231BB-5104-844E-864D-78C9DFC6B739}" type="pres">
      <dgm:prSet presAssocID="{8746A2B4-B4DD-A749-8E05-C3BC66DB1298}" presName="root2" presStyleCnt="0"/>
      <dgm:spPr/>
    </dgm:pt>
    <dgm:pt modelId="{3B54FF0C-21D2-5343-85D7-97BF46C77928}" type="pres">
      <dgm:prSet presAssocID="{8746A2B4-B4DD-A749-8E05-C3BC66DB1298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D82068-9A7C-E94F-9B6A-0449662E9B51}" type="pres">
      <dgm:prSet presAssocID="{8746A2B4-B4DD-A749-8E05-C3BC66DB1298}" presName="level3hierChild" presStyleCnt="0"/>
      <dgm:spPr/>
    </dgm:pt>
    <dgm:pt modelId="{077AD90B-29FB-A94E-936D-9BF17F078824}" type="pres">
      <dgm:prSet presAssocID="{E99D2299-2B59-0740-A7EC-A510AE9788D8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8ECBF4B5-1331-EE49-8B5C-3DCE7641A069}" type="pres">
      <dgm:prSet presAssocID="{E99D2299-2B59-0740-A7EC-A510AE9788D8}" presName="connTx" presStyleLbl="parChTrans1D3" presStyleIdx="1" presStyleCnt="4"/>
      <dgm:spPr/>
      <dgm:t>
        <a:bodyPr/>
        <a:lstStyle/>
        <a:p>
          <a:endParaRPr lang="en-US"/>
        </a:p>
      </dgm:t>
    </dgm:pt>
    <dgm:pt modelId="{9697099C-C107-0047-B4F4-D9EB35324F3D}" type="pres">
      <dgm:prSet presAssocID="{4481E0F4-71DD-3E4F-A91D-A5EECC912F6C}" presName="root2" presStyleCnt="0"/>
      <dgm:spPr/>
    </dgm:pt>
    <dgm:pt modelId="{F5701398-569A-6A48-8FC3-4D8B668586B7}" type="pres">
      <dgm:prSet presAssocID="{4481E0F4-71DD-3E4F-A91D-A5EECC912F6C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BBBDCD-F9FE-434D-B409-4B3FA2801013}" type="pres">
      <dgm:prSet presAssocID="{4481E0F4-71DD-3E4F-A91D-A5EECC912F6C}" presName="level3hierChild" presStyleCnt="0"/>
      <dgm:spPr/>
    </dgm:pt>
    <dgm:pt modelId="{FA85878E-C98C-BF4E-BA22-E958FFA8A83F}" type="pres">
      <dgm:prSet presAssocID="{F33FA55E-6445-FB4A-81CD-9DC0AF387FF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C65547B2-1263-0447-83BC-9E318392E6DD}" type="pres">
      <dgm:prSet presAssocID="{F33FA55E-6445-FB4A-81CD-9DC0AF387FF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6020DBCB-BCE7-5E48-9CA3-7B95B3B7ACF0}" type="pres">
      <dgm:prSet presAssocID="{42F3023E-D05B-0643-B0A8-4BFD31A23A76}" presName="root2" presStyleCnt="0"/>
      <dgm:spPr/>
    </dgm:pt>
    <dgm:pt modelId="{085F370A-A0AA-E246-A1AF-EB998825E9BE}" type="pres">
      <dgm:prSet presAssocID="{42F3023E-D05B-0643-B0A8-4BFD31A23A7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7022AE-7A5D-DD47-A1A2-C3C3DBAFD241}" type="pres">
      <dgm:prSet presAssocID="{42F3023E-D05B-0643-B0A8-4BFD31A23A76}" presName="level3hierChild" presStyleCnt="0"/>
      <dgm:spPr/>
    </dgm:pt>
    <dgm:pt modelId="{2A93701E-C72A-FB4E-AC31-A809FF2689A8}" type="pres">
      <dgm:prSet presAssocID="{E8E8A5FA-1625-D444-9A13-C1DEE66E1FEE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9B443D15-2DAD-1F4D-BBF8-1A6CF534E41D}" type="pres">
      <dgm:prSet presAssocID="{E8E8A5FA-1625-D444-9A13-C1DEE66E1FEE}" presName="connTx" presStyleLbl="parChTrans1D3" presStyleIdx="2" presStyleCnt="4"/>
      <dgm:spPr/>
      <dgm:t>
        <a:bodyPr/>
        <a:lstStyle/>
        <a:p>
          <a:endParaRPr lang="en-US"/>
        </a:p>
      </dgm:t>
    </dgm:pt>
    <dgm:pt modelId="{C5AC1750-C168-B544-B106-59E2DA6DBBEE}" type="pres">
      <dgm:prSet presAssocID="{E75C6BB6-4B54-864A-8BD2-4019A08756EE}" presName="root2" presStyleCnt="0"/>
      <dgm:spPr/>
    </dgm:pt>
    <dgm:pt modelId="{6A028A9C-DCC3-E549-9E90-E4048C8E3236}" type="pres">
      <dgm:prSet presAssocID="{E75C6BB6-4B54-864A-8BD2-4019A08756EE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30CC75-874B-1A49-AC7D-A7ED2F736FE0}" type="pres">
      <dgm:prSet presAssocID="{E75C6BB6-4B54-864A-8BD2-4019A08756EE}" presName="level3hierChild" presStyleCnt="0"/>
      <dgm:spPr/>
    </dgm:pt>
    <dgm:pt modelId="{976D3D9C-4A4A-3A49-A5C5-4CB5C06C315C}" type="pres">
      <dgm:prSet presAssocID="{B3A5E024-A2DB-9E4F-8367-10F6E09B0E9C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A2006891-028A-0648-8368-0A9E4A54DCC3}" type="pres">
      <dgm:prSet presAssocID="{B3A5E024-A2DB-9E4F-8367-10F6E09B0E9C}" presName="connTx" presStyleLbl="parChTrans1D3" presStyleIdx="3" presStyleCnt="4"/>
      <dgm:spPr/>
      <dgm:t>
        <a:bodyPr/>
        <a:lstStyle/>
        <a:p>
          <a:endParaRPr lang="en-US"/>
        </a:p>
      </dgm:t>
    </dgm:pt>
    <dgm:pt modelId="{66D7CCD7-CF5D-2A45-9CBA-B286194AEDDB}" type="pres">
      <dgm:prSet presAssocID="{D95BC5A1-8EEF-6C46-A8FA-732B38782FFC}" presName="root2" presStyleCnt="0"/>
      <dgm:spPr/>
    </dgm:pt>
    <dgm:pt modelId="{308CCBD7-487A-9847-8D22-69D137DCF84D}" type="pres">
      <dgm:prSet presAssocID="{D95BC5A1-8EEF-6C46-A8FA-732B38782FFC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BF8CC7-11B2-C646-B51B-AD62216A7921}" type="pres">
      <dgm:prSet presAssocID="{D95BC5A1-8EEF-6C46-A8FA-732B38782FFC}" presName="level3hierChild" presStyleCnt="0"/>
      <dgm:spPr/>
    </dgm:pt>
  </dgm:ptLst>
  <dgm:cxnLst>
    <dgm:cxn modelId="{A54F3490-87A9-9947-A43D-B04D9FBCFD5B}" type="presOf" srcId="{E17F589A-25C2-2D43-B40B-FC30B19E4852}" destId="{0A92068A-F64C-4A49-97D1-2B8716C6A391}" srcOrd="0" destOrd="0" presId="urn:microsoft.com/office/officeart/2005/8/layout/hierarchy2"/>
    <dgm:cxn modelId="{4A5B3612-7096-B641-943D-2CCD4BFBF82D}" type="presOf" srcId="{8746A2B4-B4DD-A749-8E05-C3BC66DB1298}" destId="{3B54FF0C-21D2-5343-85D7-97BF46C77928}" srcOrd="0" destOrd="0" presId="urn:microsoft.com/office/officeart/2005/8/layout/hierarchy2"/>
    <dgm:cxn modelId="{D643CA18-AE6B-E94F-81CD-8BB77998CB0E}" type="presOf" srcId="{E8E8A5FA-1625-D444-9A13-C1DEE66E1FEE}" destId="{2A93701E-C72A-FB4E-AC31-A809FF2689A8}" srcOrd="0" destOrd="0" presId="urn:microsoft.com/office/officeart/2005/8/layout/hierarchy2"/>
    <dgm:cxn modelId="{41FCF7D2-2127-B440-84BA-90A08E68E1CD}" type="presOf" srcId="{813D6437-F6AD-694B-8571-9A3A8896C35B}" destId="{6352D8E9-0F36-C84F-A4F4-EB1BE7C00FA1}" srcOrd="0" destOrd="0" presId="urn:microsoft.com/office/officeart/2005/8/layout/hierarchy2"/>
    <dgm:cxn modelId="{90BCE5B1-851F-3045-84CC-82ACBC6EC713}" type="presOf" srcId="{3F880800-1341-A94C-943C-0884B99C4E9D}" destId="{B2E7EFC6-3B79-8F42-9700-7D84D412A241}" srcOrd="1" destOrd="0" presId="urn:microsoft.com/office/officeart/2005/8/layout/hierarchy2"/>
    <dgm:cxn modelId="{7DD4B339-78C8-5B4A-97B5-ED6A7E7E8103}" srcId="{E17F589A-25C2-2D43-B40B-FC30B19E4852}" destId="{813D6437-F6AD-694B-8571-9A3A8896C35B}" srcOrd="0" destOrd="0" parTransId="{9886E69E-001F-054D-91F9-ABD04DF231F3}" sibTransId="{3F8FDDB4-27EC-574E-BEE5-077C4523C161}"/>
    <dgm:cxn modelId="{C121AFE9-6DDC-BF4B-B3A8-A35B4965A38C}" type="presOf" srcId="{3F880800-1341-A94C-943C-0884B99C4E9D}" destId="{6A03F5C7-026B-0F4B-AAB0-0FA2CD2B2AF0}" srcOrd="0" destOrd="0" presId="urn:microsoft.com/office/officeart/2005/8/layout/hierarchy2"/>
    <dgm:cxn modelId="{6BC38590-F43D-564C-AD64-4EBBF99C5396}" type="presOf" srcId="{D95BC5A1-8EEF-6C46-A8FA-732B38782FFC}" destId="{308CCBD7-487A-9847-8D22-69D137DCF84D}" srcOrd="0" destOrd="0" presId="urn:microsoft.com/office/officeart/2005/8/layout/hierarchy2"/>
    <dgm:cxn modelId="{DAE9D91E-95D8-7248-82CE-AAA71C36EB0F}" type="presOf" srcId="{42F3023E-D05B-0643-B0A8-4BFD31A23A76}" destId="{085F370A-A0AA-E246-A1AF-EB998825E9BE}" srcOrd="0" destOrd="0" presId="urn:microsoft.com/office/officeart/2005/8/layout/hierarchy2"/>
    <dgm:cxn modelId="{AE3BF4FC-FE39-014B-A97E-6206BB2B58A4}" srcId="{813D6437-F6AD-694B-8571-9A3A8896C35B}" destId="{42F3023E-D05B-0643-B0A8-4BFD31A23A76}" srcOrd="1" destOrd="0" parTransId="{F33FA55E-6445-FB4A-81CD-9DC0AF387FFD}" sibTransId="{B9C2582E-D105-F242-B256-AFA9A6DD766A}"/>
    <dgm:cxn modelId="{554AFC3C-1337-5845-9CBC-D81486A9BDC4}" srcId="{E6738066-E344-504C-B562-BFB3A112E228}" destId="{8746A2B4-B4DD-A749-8E05-C3BC66DB1298}" srcOrd="0" destOrd="0" parTransId="{3F880800-1341-A94C-943C-0884B99C4E9D}" sibTransId="{092B89B3-3014-054D-971E-D176D770BD7D}"/>
    <dgm:cxn modelId="{14161E4E-6E2E-A742-AF8F-015EACD243CB}" srcId="{42F3023E-D05B-0643-B0A8-4BFD31A23A76}" destId="{E75C6BB6-4B54-864A-8BD2-4019A08756EE}" srcOrd="0" destOrd="0" parTransId="{E8E8A5FA-1625-D444-9A13-C1DEE66E1FEE}" sibTransId="{F2A8E7E7-DB50-B84B-B7DF-70266F503230}"/>
    <dgm:cxn modelId="{90FE8D2F-5947-4F41-80A8-5C2E918C6C2B}" type="presOf" srcId="{E99D2299-2B59-0740-A7EC-A510AE9788D8}" destId="{8ECBF4B5-1331-EE49-8B5C-3DCE7641A069}" srcOrd="1" destOrd="0" presId="urn:microsoft.com/office/officeart/2005/8/layout/hierarchy2"/>
    <dgm:cxn modelId="{B556C48E-1B99-BA45-B5DA-0AA90D37C6BA}" srcId="{E6738066-E344-504C-B562-BFB3A112E228}" destId="{4481E0F4-71DD-3E4F-A91D-A5EECC912F6C}" srcOrd="1" destOrd="0" parTransId="{E99D2299-2B59-0740-A7EC-A510AE9788D8}" sibTransId="{EA42E089-011D-A046-8F2C-1AA14BA7CA61}"/>
    <dgm:cxn modelId="{FFCB26E0-DDAE-C540-B931-452A9C86AFA5}" type="presOf" srcId="{4481E0F4-71DD-3E4F-A91D-A5EECC912F6C}" destId="{F5701398-569A-6A48-8FC3-4D8B668586B7}" srcOrd="0" destOrd="0" presId="urn:microsoft.com/office/officeart/2005/8/layout/hierarchy2"/>
    <dgm:cxn modelId="{8358BC7B-C502-7444-82E0-4F6ADA7D68EC}" type="presOf" srcId="{E8E8A5FA-1625-D444-9A13-C1DEE66E1FEE}" destId="{9B443D15-2DAD-1F4D-BBF8-1A6CF534E41D}" srcOrd="1" destOrd="0" presId="urn:microsoft.com/office/officeart/2005/8/layout/hierarchy2"/>
    <dgm:cxn modelId="{50C2FCA4-2AA9-204B-A53E-05760CACBD8D}" type="presOf" srcId="{B3A5E024-A2DB-9E4F-8367-10F6E09B0E9C}" destId="{A2006891-028A-0648-8368-0A9E4A54DCC3}" srcOrd="1" destOrd="0" presId="urn:microsoft.com/office/officeart/2005/8/layout/hierarchy2"/>
    <dgm:cxn modelId="{E67E1613-A29F-C64C-B2E0-66A268852172}" type="presOf" srcId="{E6738066-E344-504C-B562-BFB3A112E228}" destId="{B13F9F3E-09E8-2241-9A2E-23373B773728}" srcOrd="0" destOrd="0" presId="urn:microsoft.com/office/officeart/2005/8/layout/hierarchy2"/>
    <dgm:cxn modelId="{800D3AD1-2274-0440-B0AC-DD670B7DA3CB}" type="presOf" srcId="{84A07D11-AF09-4749-B52A-F014F26F16C0}" destId="{D3195A2F-E9EC-E14E-B915-5789775868CF}" srcOrd="1" destOrd="0" presId="urn:microsoft.com/office/officeart/2005/8/layout/hierarchy2"/>
    <dgm:cxn modelId="{BCAD12F1-8530-004B-ABED-4B4D5175EDDF}" type="presOf" srcId="{F33FA55E-6445-FB4A-81CD-9DC0AF387FFD}" destId="{C65547B2-1263-0447-83BC-9E318392E6DD}" srcOrd="1" destOrd="0" presId="urn:microsoft.com/office/officeart/2005/8/layout/hierarchy2"/>
    <dgm:cxn modelId="{7744958C-AFBE-7443-BE04-9F4BE94C3240}" type="presOf" srcId="{84A07D11-AF09-4749-B52A-F014F26F16C0}" destId="{37016209-131F-574B-9DD7-BCF14758FC3A}" srcOrd="0" destOrd="0" presId="urn:microsoft.com/office/officeart/2005/8/layout/hierarchy2"/>
    <dgm:cxn modelId="{95D7DCB6-1352-8E4D-B201-C4405F35C915}" type="presOf" srcId="{F33FA55E-6445-FB4A-81CD-9DC0AF387FFD}" destId="{FA85878E-C98C-BF4E-BA22-E958FFA8A83F}" srcOrd="0" destOrd="0" presId="urn:microsoft.com/office/officeart/2005/8/layout/hierarchy2"/>
    <dgm:cxn modelId="{8A3DD417-6209-0D44-B6C7-CEE4341698E4}" type="presOf" srcId="{E99D2299-2B59-0740-A7EC-A510AE9788D8}" destId="{077AD90B-29FB-A94E-936D-9BF17F078824}" srcOrd="0" destOrd="0" presId="urn:microsoft.com/office/officeart/2005/8/layout/hierarchy2"/>
    <dgm:cxn modelId="{3FDF1B01-C9A9-0740-A6E1-68F5A6DD7954}" srcId="{813D6437-F6AD-694B-8571-9A3A8896C35B}" destId="{E6738066-E344-504C-B562-BFB3A112E228}" srcOrd="0" destOrd="0" parTransId="{84A07D11-AF09-4749-B52A-F014F26F16C0}" sibTransId="{D6DFA067-24C8-D849-A8A8-C84CFAE42B8E}"/>
    <dgm:cxn modelId="{E784E130-4037-0240-BE64-FFB8C7A70A61}" srcId="{42F3023E-D05B-0643-B0A8-4BFD31A23A76}" destId="{D95BC5A1-8EEF-6C46-A8FA-732B38782FFC}" srcOrd="1" destOrd="0" parTransId="{B3A5E024-A2DB-9E4F-8367-10F6E09B0E9C}" sibTransId="{56860E9D-66D5-A344-8344-D957790F62C8}"/>
    <dgm:cxn modelId="{F294DC13-8FCD-2F44-921F-B6B8CA3F3919}" type="presOf" srcId="{E75C6BB6-4B54-864A-8BD2-4019A08756EE}" destId="{6A028A9C-DCC3-E549-9E90-E4048C8E3236}" srcOrd="0" destOrd="0" presId="urn:microsoft.com/office/officeart/2005/8/layout/hierarchy2"/>
    <dgm:cxn modelId="{B4FE0467-7A13-7946-825A-4FB5C5EEC878}" type="presOf" srcId="{B3A5E024-A2DB-9E4F-8367-10F6E09B0E9C}" destId="{976D3D9C-4A4A-3A49-A5C5-4CB5C06C315C}" srcOrd="0" destOrd="0" presId="urn:microsoft.com/office/officeart/2005/8/layout/hierarchy2"/>
    <dgm:cxn modelId="{D5E9CF0F-AE18-684D-A3C6-7D1061295051}" type="presParOf" srcId="{0A92068A-F64C-4A49-97D1-2B8716C6A391}" destId="{6DF8A474-D564-AC4F-883B-A84828A044AD}" srcOrd="0" destOrd="0" presId="urn:microsoft.com/office/officeart/2005/8/layout/hierarchy2"/>
    <dgm:cxn modelId="{551AB1C4-F0F5-894F-B7FB-ACEFE6907D11}" type="presParOf" srcId="{6DF8A474-D564-AC4F-883B-A84828A044AD}" destId="{6352D8E9-0F36-C84F-A4F4-EB1BE7C00FA1}" srcOrd="0" destOrd="0" presId="urn:microsoft.com/office/officeart/2005/8/layout/hierarchy2"/>
    <dgm:cxn modelId="{9B0526E3-B8FD-8241-B0C5-98FE798D9D98}" type="presParOf" srcId="{6DF8A474-D564-AC4F-883B-A84828A044AD}" destId="{AE7A84BC-52BF-2148-857F-F81246DCF8C3}" srcOrd="1" destOrd="0" presId="urn:microsoft.com/office/officeart/2005/8/layout/hierarchy2"/>
    <dgm:cxn modelId="{5C362350-C387-9342-B8C7-292354540285}" type="presParOf" srcId="{AE7A84BC-52BF-2148-857F-F81246DCF8C3}" destId="{37016209-131F-574B-9DD7-BCF14758FC3A}" srcOrd="0" destOrd="0" presId="urn:microsoft.com/office/officeart/2005/8/layout/hierarchy2"/>
    <dgm:cxn modelId="{798E2461-9806-7F44-89A3-B84408269925}" type="presParOf" srcId="{37016209-131F-574B-9DD7-BCF14758FC3A}" destId="{D3195A2F-E9EC-E14E-B915-5789775868CF}" srcOrd="0" destOrd="0" presId="urn:microsoft.com/office/officeart/2005/8/layout/hierarchy2"/>
    <dgm:cxn modelId="{4124E49B-BB29-2D44-8347-E1B3FFDF070E}" type="presParOf" srcId="{AE7A84BC-52BF-2148-857F-F81246DCF8C3}" destId="{BC40977E-EEDA-034E-9D06-2FE2F9F95FD9}" srcOrd="1" destOrd="0" presId="urn:microsoft.com/office/officeart/2005/8/layout/hierarchy2"/>
    <dgm:cxn modelId="{616AA334-B149-6F4B-91B1-E3093483F3C5}" type="presParOf" srcId="{BC40977E-EEDA-034E-9D06-2FE2F9F95FD9}" destId="{B13F9F3E-09E8-2241-9A2E-23373B773728}" srcOrd="0" destOrd="0" presId="urn:microsoft.com/office/officeart/2005/8/layout/hierarchy2"/>
    <dgm:cxn modelId="{4A80C419-7497-CA40-B00B-4F5F7753E4EA}" type="presParOf" srcId="{BC40977E-EEDA-034E-9D06-2FE2F9F95FD9}" destId="{1FCEDD94-59AC-B643-86DE-8DBB8173358D}" srcOrd="1" destOrd="0" presId="urn:microsoft.com/office/officeart/2005/8/layout/hierarchy2"/>
    <dgm:cxn modelId="{5D039C89-0C99-804A-905B-C20269C7AD0A}" type="presParOf" srcId="{1FCEDD94-59AC-B643-86DE-8DBB8173358D}" destId="{6A03F5C7-026B-0F4B-AAB0-0FA2CD2B2AF0}" srcOrd="0" destOrd="0" presId="urn:microsoft.com/office/officeart/2005/8/layout/hierarchy2"/>
    <dgm:cxn modelId="{4C74069E-9523-2249-A5B3-E20EB834D3F1}" type="presParOf" srcId="{6A03F5C7-026B-0F4B-AAB0-0FA2CD2B2AF0}" destId="{B2E7EFC6-3B79-8F42-9700-7D84D412A241}" srcOrd="0" destOrd="0" presId="urn:microsoft.com/office/officeart/2005/8/layout/hierarchy2"/>
    <dgm:cxn modelId="{F0C0A046-A417-DC43-AB2F-038FB0CD415E}" type="presParOf" srcId="{1FCEDD94-59AC-B643-86DE-8DBB8173358D}" destId="{B06231BB-5104-844E-864D-78C9DFC6B739}" srcOrd="1" destOrd="0" presId="urn:microsoft.com/office/officeart/2005/8/layout/hierarchy2"/>
    <dgm:cxn modelId="{2FA19ABB-CA69-7A4B-A738-C1612050D2B0}" type="presParOf" srcId="{B06231BB-5104-844E-864D-78C9DFC6B739}" destId="{3B54FF0C-21D2-5343-85D7-97BF46C77928}" srcOrd="0" destOrd="0" presId="urn:microsoft.com/office/officeart/2005/8/layout/hierarchy2"/>
    <dgm:cxn modelId="{69E12FDF-DFB1-C64B-894D-2E20129FF700}" type="presParOf" srcId="{B06231BB-5104-844E-864D-78C9DFC6B739}" destId="{CDD82068-9A7C-E94F-9B6A-0449662E9B51}" srcOrd="1" destOrd="0" presId="urn:microsoft.com/office/officeart/2005/8/layout/hierarchy2"/>
    <dgm:cxn modelId="{3B014152-C7D4-924A-A4DD-67D4409856ED}" type="presParOf" srcId="{1FCEDD94-59AC-B643-86DE-8DBB8173358D}" destId="{077AD90B-29FB-A94E-936D-9BF17F078824}" srcOrd="2" destOrd="0" presId="urn:microsoft.com/office/officeart/2005/8/layout/hierarchy2"/>
    <dgm:cxn modelId="{39733731-CB67-7943-894B-1BBE7188640E}" type="presParOf" srcId="{077AD90B-29FB-A94E-936D-9BF17F078824}" destId="{8ECBF4B5-1331-EE49-8B5C-3DCE7641A069}" srcOrd="0" destOrd="0" presId="urn:microsoft.com/office/officeart/2005/8/layout/hierarchy2"/>
    <dgm:cxn modelId="{59B7D4EF-6DC7-FC40-BB81-80638C30235A}" type="presParOf" srcId="{1FCEDD94-59AC-B643-86DE-8DBB8173358D}" destId="{9697099C-C107-0047-B4F4-D9EB35324F3D}" srcOrd="3" destOrd="0" presId="urn:microsoft.com/office/officeart/2005/8/layout/hierarchy2"/>
    <dgm:cxn modelId="{A11C3669-4992-D948-83B7-9876D5232508}" type="presParOf" srcId="{9697099C-C107-0047-B4F4-D9EB35324F3D}" destId="{F5701398-569A-6A48-8FC3-4D8B668586B7}" srcOrd="0" destOrd="0" presId="urn:microsoft.com/office/officeart/2005/8/layout/hierarchy2"/>
    <dgm:cxn modelId="{B9DB242F-24E7-9646-A458-DC571F54A022}" type="presParOf" srcId="{9697099C-C107-0047-B4F4-D9EB35324F3D}" destId="{81BBBDCD-F9FE-434D-B409-4B3FA2801013}" srcOrd="1" destOrd="0" presId="urn:microsoft.com/office/officeart/2005/8/layout/hierarchy2"/>
    <dgm:cxn modelId="{691E58F1-11D3-A74E-8584-C1E4C43D593F}" type="presParOf" srcId="{AE7A84BC-52BF-2148-857F-F81246DCF8C3}" destId="{FA85878E-C98C-BF4E-BA22-E958FFA8A83F}" srcOrd="2" destOrd="0" presId="urn:microsoft.com/office/officeart/2005/8/layout/hierarchy2"/>
    <dgm:cxn modelId="{7E6F5243-5636-4F4E-9F4B-E7F74F211613}" type="presParOf" srcId="{FA85878E-C98C-BF4E-BA22-E958FFA8A83F}" destId="{C65547B2-1263-0447-83BC-9E318392E6DD}" srcOrd="0" destOrd="0" presId="urn:microsoft.com/office/officeart/2005/8/layout/hierarchy2"/>
    <dgm:cxn modelId="{7F09DF37-305C-0C48-B796-8141B045E2D1}" type="presParOf" srcId="{AE7A84BC-52BF-2148-857F-F81246DCF8C3}" destId="{6020DBCB-BCE7-5E48-9CA3-7B95B3B7ACF0}" srcOrd="3" destOrd="0" presId="urn:microsoft.com/office/officeart/2005/8/layout/hierarchy2"/>
    <dgm:cxn modelId="{0F8CAE54-59F8-C949-A585-94B833BBCFC5}" type="presParOf" srcId="{6020DBCB-BCE7-5E48-9CA3-7B95B3B7ACF0}" destId="{085F370A-A0AA-E246-A1AF-EB998825E9BE}" srcOrd="0" destOrd="0" presId="urn:microsoft.com/office/officeart/2005/8/layout/hierarchy2"/>
    <dgm:cxn modelId="{226B8BF0-2EC7-CB44-93B4-23A29C9D5797}" type="presParOf" srcId="{6020DBCB-BCE7-5E48-9CA3-7B95B3B7ACF0}" destId="{8F7022AE-7A5D-DD47-A1A2-C3C3DBAFD241}" srcOrd="1" destOrd="0" presId="urn:microsoft.com/office/officeart/2005/8/layout/hierarchy2"/>
    <dgm:cxn modelId="{1547C7AD-EFC2-224B-A9ED-AAD1F7E70AD3}" type="presParOf" srcId="{8F7022AE-7A5D-DD47-A1A2-C3C3DBAFD241}" destId="{2A93701E-C72A-FB4E-AC31-A809FF2689A8}" srcOrd="0" destOrd="0" presId="urn:microsoft.com/office/officeart/2005/8/layout/hierarchy2"/>
    <dgm:cxn modelId="{C19207AB-F391-C546-8191-C9165F4FC636}" type="presParOf" srcId="{2A93701E-C72A-FB4E-AC31-A809FF2689A8}" destId="{9B443D15-2DAD-1F4D-BBF8-1A6CF534E41D}" srcOrd="0" destOrd="0" presId="urn:microsoft.com/office/officeart/2005/8/layout/hierarchy2"/>
    <dgm:cxn modelId="{DAEC0E5C-52DF-C24C-A003-57F02591BCBC}" type="presParOf" srcId="{8F7022AE-7A5D-DD47-A1A2-C3C3DBAFD241}" destId="{C5AC1750-C168-B544-B106-59E2DA6DBBEE}" srcOrd="1" destOrd="0" presId="urn:microsoft.com/office/officeart/2005/8/layout/hierarchy2"/>
    <dgm:cxn modelId="{676A7A13-7AF5-644B-B9AD-E2F5C9D4671B}" type="presParOf" srcId="{C5AC1750-C168-B544-B106-59E2DA6DBBEE}" destId="{6A028A9C-DCC3-E549-9E90-E4048C8E3236}" srcOrd="0" destOrd="0" presId="urn:microsoft.com/office/officeart/2005/8/layout/hierarchy2"/>
    <dgm:cxn modelId="{3FF9C6C1-D764-6948-B54C-0E1644ED3672}" type="presParOf" srcId="{C5AC1750-C168-B544-B106-59E2DA6DBBEE}" destId="{6230CC75-874B-1A49-AC7D-A7ED2F736FE0}" srcOrd="1" destOrd="0" presId="urn:microsoft.com/office/officeart/2005/8/layout/hierarchy2"/>
    <dgm:cxn modelId="{9B844105-BB73-F540-AD77-D3E1F5D8E12D}" type="presParOf" srcId="{8F7022AE-7A5D-DD47-A1A2-C3C3DBAFD241}" destId="{976D3D9C-4A4A-3A49-A5C5-4CB5C06C315C}" srcOrd="2" destOrd="0" presId="urn:microsoft.com/office/officeart/2005/8/layout/hierarchy2"/>
    <dgm:cxn modelId="{16AD0DA3-AE27-6745-A946-D5C1A14F7107}" type="presParOf" srcId="{976D3D9C-4A4A-3A49-A5C5-4CB5C06C315C}" destId="{A2006891-028A-0648-8368-0A9E4A54DCC3}" srcOrd="0" destOrd="0" presId="urn:microsoft.com/office/officeart/2005/8/layout/hierarchy2"/>
    <dgm:cxn modelId="{C1EC95B7-3DE7-184A-8AC7-9F72F06BB0B8}" type="presParOf" srcId="{8F7022AE-7A5D-DD47-A1A2-C3C3DBAFD241}" destId="{66D7CCD7-CF5D-2A45-9CBA-B286194AEDDB}" srcOrd="3" destOrd="0" presId="urn:microsoft.com/office/officeart/2005/8/layout/hierarchy2"/>
    <dgm:cxn modelId="{3E251383-1381-F342-BDCD-36054095B370}" type="presParOf" srcId="{66D7CCD7-CF5D-2A45-9CBA-B286194AEDDB}" destId="{308CCBD7-487A-9847-8D22-69D137DCF84D}" srcOrd="0" destOrd="0" presId="urn:microsoft.com/office/officeart/2005/8/layout/hierarchy2"/>
    <dgm:cxn modelId="{426C1D7E-20C8-CB4F-88FF-88FC19021AA1}" type="presParOf" srcId="{66D7CCD7-CF5D-2A45-9CBA-B286194AEDDB}" destId="{36BF8CC7-11B2-C646-B51B-AD62216A792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CE4E8A-21B6-684B-8E1F-28141505F6A9}" type="doc">
      <dgm:prSet loTypeId="urn:microsoft.com/office/officeart/2005/8/layout/radial4" loCatId="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7BC8735-C1B2-8F46-B29B-05527CF2BD5F}">
      <dgm:prSet phldrT="[Text]"/>
      <dgm:spPr/>
      <dgm:t>
        <a:bodyPr/>
        <a:lstStyle/>
        <a:p>
          <a:r>
            <a:rPr lang="en-US" dirty="0" smtClean="0"/>
            <a:t>Three Parts</a:t>
          </a:r>
          <a:endParaRPr lang="en-US" dirty="0"/>
        </a:p>
      </dgm:t>
    </dgm:pt>
    <dgm:pt modelId="{108BAF66-D900-8D48-9147-E56FD9793159}" type="parTrans" cxnId="{C6FA6A64-36C9-1841-9129-49350E4E5EB9}">
      <dgm:prSet/>
      <dgm:spPr/>
      <dgm:t>
        <a:bodyPr/>
        <a:lstStyle/>
        <a:p>
          <a:endParaRPr lang="en-US"/>
        </a:p>
      </dgm:t>
    </dgm:pt>
    <dgm:pt modelId="{BC154E47-7753-2C45-9CE1-207AFDD6CDAB}" type="sibTrans" cxnId="{C6FA6A64-36C9-1841-9129-49350E4E5EB9}">
      <dgm:prSet/>
      <dgm:spPr/>
      <dgm:t>
        <a:bodyPr/>
        <a:lstStyle/>
        <a:p>
          <a:endParaRPr lang="en-US"/>
        </a:p>
      </dgm:t>
    </dgm:pt>
    <dgm:pt modelId="{2C339204-5173-6A4F-A42A-BBA00CBA4321}">
      <dgm:prSet phldrT="[Text]"/>
      <dgm:spPr/>
      <dgm:t>
        <a:bodyPr/>
        <a:lstStyle/>
        <a:p>
          <a:r>
            <a:rPr lang="en-US" dirty="0" smtClean="0"/>
            <a:t>Big Idea on Central “docs” Topic</a:t>
          </a:r>
          <a:endParaRPr lang="en-US" dirty="0"/>
        </a:p>
      </dgm:t>
    </dgm:pt>
    <dgm:pt modelId="{F6DCC7B7-E12C-7B4B-933A-424168596F55}" type="parTrans" cxnId="{B75F5A97-85E2-1E48-9EDF-FFE8AFECD0F9}">
      <dgm:prSet/>
      <dgm:spPr/>
      <dgm:t>
        <a:bodyPr/>
        <a:lstStyle/>
        <a:p>
          <a:endParaRPr lang="en-US"/>
        </a:p>
      </dgm:t>
    </dgm:pt>
    <dgm:pt modelId="{2B70A8B7-11BD-8F49-84CF-EB603A0AF54D}" type="sibTrans" cxnId="{B75F5A97-85E2-1E48-9EDF-FFE8AFECD0F9}">
      <dgm:prSet/>
      <dgm:spPr/>
      <dgm:t>
        <a:bodyPr/>
        <a:lstStyle/>
        <a:p>
          <a:endParaRPr lang="en-US"/>
        </a:p>
      </dgm:t>
    </dgm:pt>
    <dgm:pt modelId="{196AED1F-66F8-F546-8D22-5EBC551731E3}">
      <dgm:prSet phldrT="[Text]"/>
      <dgm:spPr/>
      <dgm:t>
        <a:bodyPr/>
        <a:lstStyle/>
        <a:p>
          <a:r>
            <a:rPr lang="en-US" dirty="0" smtClean="0"/>
            <a:t>Provide your two “choices”</a:t>
          </a:r>
          <a:endParaRPr lang="en-US" dirty="0"/>
        </a:p>
      </dgm:t>
    </dgm:pt>
    <dgm:pt modelId="{4721B279-D88A-4746-8D2D-1C37B7DFFA39}" type="parTrans" cxnId="{25DAAE0A-1D99-A744-9290-A59021B5B677}">
      <dgm:prSet/>
      <dgm:spPr/>
      <dgm:t>
        <a:bodyPr/>
        <a:lstStyle/>
        <a:p>
          <a:endParaRPr lang="en-US"/>
        </a:p>
      </dgm:t>
    </dgm:pt>
    <dgm:pt modelId="{701276F9-476F-224A-8868-007B869ACDF4}" type="sibTrans" cxnId="{25DAAE0A-1D99-A744-9290-A59021B5B677}">
      <dgm:prSet/>
      <dgm:spPr/>
      <dgm:t>
        <a:bodyPr/>
        <a:lstStyle/>
        <a:p>
          <a:endParaRPr lang="en-US"/>
        </a:p>
      </dgm:t>
    </dgm:pt>
    <dgm:pt modelId="{3D2C6DCA-6967-884A-A20A-1263ADF55511}">
      <dgm:prSet phldrT="[Text]"/>
      <dgm:spPr/>
      <dgm:t>
        <a:bodyPr/>
        <a:lstStyle/>
        <a:p>
          <a:r>
            <a:rPr lang="en-US" dirty="0" smtClean="0"/>
            <a:t>Use Task to provide two key steps</a:t>
          </a:r>
          <a:endParaRPr lang="en-US" dirty="0"/>
        </a:p>
      </dgm:t>
    </dgm:pt>
    <dgm:pt modelId="{5367FA5B-CD5C-0045-A36E-A187895CC827}" type="parTrans" cxnId="{16C74877-6F8F-E247-BCEF-B7D30388E338}">
      <dgm:prSet/>
      <dgm:spPr/>
      <dgm:t>
        <a:bodyPr/>
        <a:lstStyle/>
        <a:p>
          <a:endParaRPr lang="en-US"/>
        </a:p>
      </dgm:t>
    </dgm:pt>
    <dgm:pt modelId="{78E015A2-41B6-5A45-9F51-D6DFCA6D201A}" type="sibTrans" cxnId="{16C74877-6F8F-E247-BCEF-B7D30388E338}">
      <dgm:prSet/>
      <dgm:spPr/>
      <dgm:t>
        <a:bodyPr/>
        <a:lstStyle/>
        <a:p>
          <a:endParaRPr lang="en-US"/>
        </a:p>
      </dgm:t>
    </dgm:pt>
    <dgm:pt modelId="{246F4C93-000A-964A-BCAC-1AC55D075FC7}" type="pres">
      <dgm:prSet presAssocID="{E1CE4E8A-21B6-684B-8E1F-28141505F6A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1DFC3C-3CF2-E248-8DB6-BA4075DABF52}" type="pres">
      <dgm:prSet presAssocID="{57BC8735-C1B2-8F46-B29B-05527CF2BD5F}" presName="centerShape" presStyleLbl="node0" presStyleIdx="0" presStyleCnt="1"/>
      <dgm:spPr/>
      <dgm:t>
        <a:bodyPr/>
        <a:lstStyle/>
        <a:p>
          <a:endParaRPr lang="en-US"/>
        </a:p>
      </dgm:t>
    </dgm:pt>
    <dgm:pt modelId="{CE16C76B-C777-0C4F-9E47-1ECEE097BD21}" type="pres">
      <dgm:prSet presAssocID="{F6DCC7B7-E12C-7B4B-933A-424168596F55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1CDCEB7E-C15D-8D47-A513-FD27E586840E}" type="pres">
      <dgm:prSet presAssocID="{2C339204-5173-6A4F-A42A-BBA00CBA432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24DEB3-40FD-6942-831B-B28EF8E2958D}" type="pres">
      <dgm:prSet presAssocID="{4721B279-D88A-4746-8D2D-1C37B7DFFA39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6EE1B404-1F3A-1349-9741-1C2876F2F35A}" type="pres">
      <dgm:prSet presAssocID="{196AED1F-66F8-F546-8D22-5EBC551731E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F7040-C376-D649-B4E3-DDC3BC8002D2}" type="pres">
      <dgm:prSet presAssocID="{5367FA5B-CD5C-0045-A36E-A187895CC827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E142A0E0-F753-7A49-A0F5-82628194F09A}" type="pres">
      <dgm:prSet presAssocID="{3D2C6DCA-6967-884A-A20A-1263ADF5551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02BFE1-2307-7849-9BC4-02F389F36E86}" type="presOf" srcId="{57BC8735-C1B2-8F46-B29B-05527CF2BD5F}" destId="{C21DFC3C-3CF2-E248-8DB6-BA4075DABF52}" srcOrd="0" destOrd="0" presId="urn:microsoft.com/office/officeart/2005/8/layout/radial4"/>
    <dgm:cxn modelId="{A9561312-A8DB-284D-90BA-5166C9A57D07}" type="presOf" srcId="{3D2C6DCA-6967-884A-A20A-1263ADF55511}" destId="{E142A0E0-F753-7A49-A0F5-82628194F09A}" srcOrd="0" destOrd="0" presId="urn:microsoft.com/office/officeart/2005/8/layout/radial4"/>
    <dgm:cxn modelId="{92053476-A1D0-7142-8851-C2C9B45FD8C6}" type="presOf" srcId="{4721B279-D88A-4746-8D2D-1C37B7DFFA39}" destId="{6924DEB3-40FD-6942-831B-B28EF8E2958D}" srcOrd="0" destOrd="0" presId="urn:microsoft.com/office/officeart/2005/8/layout/radial4"/>
    <dgm:cxn modelId="{AEE91418-81BC-7840-8B48-55750FA6361B}" type="presOf" srcId="{F6DCC7B7-E12C-7B4B-933A-424168596F55}" destId="{CE16C76B-C777-0C4F-9E47-1ECEE097BD21}" srcOrd="0" destOrd="0" presId="urn:microsoft.com/office/officeart/2005/8/layout/radial4"/>
    <dgm:cxn modelId="{C6FA6A64-36C9-1841-9129-49350E4E5EB9}" srcId="{E1CE4E8A-21B6-684B-8E1F-28141505F6A9}" destId="{57BC8735-C1B2-8F46-B29B-05527CF2BD5F}" srcOrd="0" destOrd="0" parTransId="{108BAF66-D900-8D48-9147-E56FD9793159}" sibTransId="{BC154E47-7753-2C45-9CE1-207AFDD6CDAB}"/>
    <dgm:cxn modelId="{16C74877-6F8F-E247-BCEF-B7D30388E338}" srcId="{57BC8735-C1B2-8F46-B29B-05527CF2BD5F}" destId="{3D2C6DCA-6967-884A-A20A-1263ADF55511}" srcOrd="2" destOrd="0" parTransId="{5367FA5B-CD5C-0045-A36E-A187895CC827}" sibTransId="{78E015A2-41B6-5A45-9F51-D6DFCA6D201A}"/>
    <dgm:cxn modelId="{B8C55D35-EB4B-0D49-945A-E63C8D096C13}" type="presOf" srcId="{E1CE4E8A-21B6-684B-8E1F-28141505F6A9}" destId="{246F4C93-000A-964A-BCAC-1AC55D075FC7}" srcOrd="0" destOrd="0" presId="urn:microsoft.com/office/officeart/2005/8/layout/radial4"/>
    <dgm:cxn modelId="{72E9CA1A-0114-474D-8553-E799FFD7DE75}" type="presOf" srcId="{5367FA5B-CD5C-0045-A36E-A187895CC827}" destId="{B91F7040-C376-D649-B4E3-DDC3BC8002D2}" srcOrd="0" destOrd="0" presId="urn:microsoft.com/office/officeart/2005/8/layout/radial4"/>
    <dgm:cxn modelId="{E4CD1B99-BEAB-394B-A543-6902C222DF31}" type="presOf" srcId="{196AED1F-66F8-F546-8D22-5EBC551731E3}" destId="{6EE1B404-1F3A-1349-9741-1C2876F2F35A}" srcOrd="0" destOrd="0" presId="urn:microsoft.com/office/officeart/2005/8/layout/radial4"/>
    <dgm:cxn modelId="{B75F5A97-85E2-1E48-9EDF-FFE8AFECD0F9}" srcId="{57BC8735-C1B2-8F46-B29B-05527CF2BD5F}" destId="{2C339204-5173-6A4F-A42A-BBA00CBA4321}" srcOrd="0" destOrd="0" parTransId="{F6DCC7B7-E12C-7B4B-933A-424168596F55}" sibTransId="{2B70A8B7-11BD-8F49-84CF-EB603A0AF54D}"/>
    <dgm:cxn modelId="{80088689-A8D2-FE46-844F-677F31BF0F43}" type="presOf" srcId="{2C339204-5173-6A4F-A42A-BBA00CBA4321}" destId="{1CDCEB7E-C15D-8D47-A513-FD27E586840E}" srcOrd="0" destOrd="0" presId="urn:microsoft.com/office/officeart/2005/8/layout/radial4"/>
    <dgm:cxn modelId="{25DAAE0A-1D99-A744-9290-A59021B5B677}" srcId="{57BC8735-C1B2-8F46-B29B-05527CF2BD5F}" destId="{196AED1F-66F8-F546-8D22-5EBC551731E3}" srcOrd="1" destOrd="0" parTransId="{4721B279-D88A-4746-8D2D-1C37B7DFFA39}" sibTransId="{701276F9-476F-224A-8868-007B869ACDF4}"/>
    <dgm:cxn modelId="{32DDC2FC-81D0-9244-95BC-562ACE5F851F}" type="presParOf" srcId="{246F4C93-000A-964A-BCAC-1AC55D075FC7}" destId="{C21DFC3C-3CF2-E248-8DB6-BA4075DABF52}" srcOrd="0" destOrd="0" presId="urn:microsoft.com/office/officeart/2005/8/layout/radial4"/>
    <dgm:cxn modelId="{1D6D9625-4815-5E49-B518-29840F643CB1}" type="presParOf" srcId="{246F4C93-000A-964A-BCAC-1AC55D075FC7}" destId="{CE16C76B-C777-0C4F-9E47-1ECEE097BD21}" srcOrd="1" destOrd="0" presId="urn:microsoft.com/office/officeart/2005/8/layout/radial4"/>
    <dgm:cxn modelId="{479CE680-AAA8-5749-BE2F-EF0282C2471E}" type="presParOf" srcId="{246F4C93-000A-964A-BCAC-1AC55D075FC7}" destId="{1CDCEB7E-C15D-8D47-A513-FD27E586840E}" srcOrd="2" destOrd="0" presId="urn:microsoft.com/office/officeart/2005/8/layout/radial4"/>
    <dgm:cxn modelId="{3BD77F0E-711B-AA43-B8F3-18760CD73DA7}" type="presParOf" srcId="{246F4C93-000A-964A-BCAC-1AC55D075FC7}" destId="{6924DEB3-40FD-6942-831B-B28EF8E2958D}" srcOrd="3" destOrd="0" presId="urn:microsoft.com/office/officeart/2005/8/layout/radial4"/>
    <dgm:cxn modelId="{DF2BD8C6-69AF-184C-B7A7-7A9D16E6F658}" type="presParOf" srcId="{246F4C93-000A-964A-BCAC-1AC55D075FC7}" destId="{6EE1B404-1F3A-1349-9741-1C2876F2F35A}" srcOrd="4" destOrd="0" presId="urn:microsoft.com/office/officeart/2005/8/layout/radial4"/>
    <dgm:cxn modelId="{007FECA9-38B3-2142-B412-FC86A9E93584}" type="presParOf" srcId="{246F4C93-000A-964A-BCAC-1AC55D075FC7}" destId="{B91F7040-C376-D649-B4E3-DDC3BC8002D2}" srcOrd="5" destOrd="0" presId="urn:microsoft.com/office/officeart/2005/8/layout/radial4"/>
    <dgm:cxn modelId="{BC127BE4-3BFC-E841-829C-0C5E86807B62}" type="presParOf" srcId="{246F4C93-000A-964A-BCAC-1AC55D075FC7}" destId="{E142A0E0-F753-7A49-A0F5-82628194F09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E2382F-39CD-4648-B11D-4247C264F6BF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B594DC-E3B2-054A-B307-2326ADA03B23}">
      <dgm:prSet phldrT="[Text]"/>
      <dgm:spPr/>
      <dgm:t>
        <a:bodyPr/>
        <a:lstStyle/>
        <a:p>
          <a:r>
            <a:rPr lang="en-US" dirty="0" smtClean="0"/>
            <a:t>Big Picture</a:t>
          </a:r>
          <a:endParaRPr lang="en-US" dirty="0"/>
        </a:p>
      </dgm:t>
    </dgm:pt>
    <dgm:pt modelId="{EE48F72B-3319-3941-803B-94C649FFBC84}" type="parTrans" cxnId="{345140F1-8875-3D41-B48E-CB3C68B28BCB}">
      <dgm:prSet/>
      <dgm:spPr/>
      <dgm:t>
        <a:bodyPr/>
        <a:lstStyle/>
        <a:p>
          <a:endParaRPr lang="en-US"/>
        </a:p>
      </dgm:t>
    </dgm:pt>
    <dgm:pt modelId="{8D1CAC46-6E9C-1F48-A8B5-DD63273F5CBE}" type="sibTrans" cxnId="{345140F1-8875-3D41-B48E-CB3C68B28BCB}">
      <dgm:prSet/>
      <dgm:spPr/>
      <dgm:t>
        <a:bodyPr/>
        <a:lstStyle/>
        <a:p>
          <a:endParaRPr lang="en-US"/>
        </a:p>
      </dgm:t>
    </dgm:pt>
    <dgm:pt modelId="{4B0A9F0D-7D10-D24C-8747-8BF4926A0C07}">
      <dgm:prSet phldrT="[Text]"/>
      <dgm:spPr/>
      <dgm:t>
        <a:bodyPr/>
        <a:lstStyle/>
        <a:p>
          <a:r>
            <a:rPr lang="en-US" dirty="0" smtClean="0"/>
            <a:t>Autocrats</a:t>
          </a:r>
          <a:endParaRPr lang="en-US" dirty="0"/>
        </a:p>
      </dgm:t>
    </dgm:pt>
    <dgm:pt modelId="{563480CC-EC1F-A04C-A938-C734F091E852}" type="parTrans" cxnId="{9D6FCB82-74D4-0145-924A-027DCAD07285}">
      <dgm:prSet/>
      <dgm:spPr/>
      <dgm:t>
        <a:bodyPr/>
        <a:lstStyle/>
        <a:p>
          <a:endParaRPr lang="en-US"/>
        </a:p>
      </dgm:t>
    </dgm:pt>
    <dgm:pt modelId="{9138CDE9-DB94-D94C-8E9A-00CB66E4E957}" type="sibTrans" cxnId="{9D6FCB82-74D4-0145-924A-027DCAD07285}">
      <dgm:prSet/>
      <dgm:spPr/>
      <dgm:t>
        <a:bodyPr/>
        <a:lstStyle/>
        <a:p>
          <a:endParaRPr lang="en-US"/>
        </a:p>
      </dgm:t>
    </dgm:pt>
    <dgm:pt modelId="{E7BFE4B1-4A49-004F-918C-7CAB2A5B1171}">
      <dgm:prSet phldrT="[Text]"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E55DB09D-43EE-214D-9820-119C73B6C452}" type="parTrans" cxnId="{EA1709BF-7B18-D14C-BD37-9799CC1E54EA}">
      <dgm:prSet/>
      <dgm:spPr/>
      <dgm:t>
        <a:bodyPr/>
        <a:lstStyle/>
        <a:p>
          <a:endParaRPr lang="en-US"/>
        </a:p>
      </dgm:t>
    </dgm:pt>
    <dgm:pt modelId="{C9F026E1-5BA4-D541-9456-D916DD661B38}" type="sibTrans" cxnId="{EA1709BF-7B18-D14C-BD37-9799CC1E54EA}">
      <dgm:prSet/>
      <dgm:spPr/>
      <dgm:t>
        <a:bodyPr/>
        <a:lstStyle/>
        <a:p>
          <a:endParaRPr lang="en-US"/>
        </a:p>
      </dgm:t>
    </dgm:pt>
    <dgm:pt modelId="{E6C025DE-9B4C-1443-AC51-FF3A7D1E2C86}">
      <dgm:prSet phldrT="[Text]"/>
      <dgm:spPr/>
      <dgm:t>
        <a:bodyPr/>
        <a:lstStyle/>
        <a:p>
          <a:r>
            <a:rPr lang="en-US" dirty="0" smtClean="0"/>
            <a:t>Choices</a:t>
          </a:r>
          <a:endParaRPr lang="en-US" dirty="0"/>
        </a:p>
      </dgm:t>
    </dgm:pt>
    <dgm:pt modelId="{B5313C70-E117-724C-BC8F-77720B257F04}" type="parTrans" cxnId="{4B28E03E-E724-D44A-85DE-2A5D49ADDA8A}">
      <dgm:prSet/>
      <dgm:spPr/>
      <dgm:t>
        <a:bodyPr/>
        <a:lstStyle/>
        <a:p>
          <a:endParaRPr lang="en-US"/>
        </a:p>
      </dgm:t>
    </dgm:pt>
    <dgm:pt modelId="{E5AD6F6B-1119-AA4C-B430-180B559529E1}" type="sibTrans" cxnId="{4B28E03E-E724-D44A-85DE-2A5D49ADDA8A}">
      <dgm:prSet/>
      <dgm:spPr/>
      <dgm:t>
        <a:bodyPr/>
        <a:lstStyle/>
        <a:p>
          <a:endParaRPr lang="en-US"/>
        </a:p>
      </dgm:t>
    </dgm:pt>
    <dgm:pt modelId="{60EF8244-3889-1B41-8568-EFD51FF671BE}">
      <dgm:prSet phldrT="[Text]"/>
      <dgm:spPr/>
      <dgm:t>
        <a:bodyPr/>
        <a:lstStyle/>
        <a:p>
          <a:r>
            <a:rPr lang="en-US" dirty="0" smtClean="0"/>
            <a:t>Peter </a:t>
          </a:r>
          <a:endParaRPr lang="en-US" dirty="0"/>
        </a:p>
      </dgm:t>
    </dgm:pt>
    <dgm:pt modelId="{B0F26767-0D7E-1343-9E4B-B1388F0001AE}" type="parTrans" cxnId="{942921C7-2A40-B943-90B7-EFF884E1A67D}">
      <dgm:prSet/>
      <dgm:spPr/>
      <dgm:t>
        <a:bodyPr/>
        <a:lstStyle/>
        <a:p>
          <a:endParaRPr lang="en-US"/>
        </a:p>
      </dgm:t>
    </dgm:pt>
    <dgm:pt modelId="{EC3D18BB-3800-374C-BF26-61DE5204F77C}" type="sibTrans" cxnId="{942921C7-2A40-B943-90B7-EFF884E1A67D}">
      <dgm:prSet/>
      <dgm:spPr/>
      <dgm:t>
        <a:bodyPr/>
        <a:lstStyle/>
        <a:p>
          <a:endParaRPr lang="en-US"/>
        </a:p>
      </dgm:t>
    </dgm:pt>
    <dgm:pt modelId="{69313FF1-3C36-0B4B-BB10-C7692D66B9C2}">
      <dgm:prSet phldrT="[Text]"/>
      <dgm:spPr/>
      <dgm:t>
        <a:bodyPr/>
        <a:lstStyle/>
        <a:p>
          <a:r>
            <a:rPr lang="en-US" dirty="0" smtClean="0"/>
            <a:t>Louis</a:t>
          </a:r>
          <a:endParaRPr lang="en-US" dirty="0"/>
        </a:p>
      </dgm:t>
    </dgm:pt>
    <dgm:pt modelId="{F591B540-BDE7-614F-A2A4-8015FFEA9265}" type="parTrans" cxnId="{ABE2EEAF-E83F-6145-9967-CD8F536F0A3F}">
      <dgm:prSet/>
      <dgm:spPr/>
      <dgm:t>
        <a:bodyPr/>
        <a:lstStyle/>
        <a:p>
          <a:endParaRPr lang="en-US"/>
        </a:p>
      </dgm:t>
    </dgm:pt>
    <dgm:pt modelId="{D19F6AEA-EA95-F34D-A718-9B781D6F9686}" type="sibTrans" cxnId="{ABE2EEAF-E83F-6145-9967-CD8F536F0A3F}">
      <dgm:prSet/>
      <dgm:spPr/>
      <dgm:t>
        <a:bodyPr/>
        <a:lstStyle/>
        <a:p>
          <a:endParaRPr lang="en-US"/>
        </a:p>
      </dgm:t>
    </dgm:pt>
    <dgm:pt modelId="{672656C2-8D1B-AB44-BBAE-AFB1B651BEC5}">
      <dgm:prSet phldrT="[Text]"/>
      <dgm:spPr/>
      <dgm:t>
        <a:bodyPr/>
        <a:lstStyle/>
        <a:p>
          <a:r>
            <a:rPr lang="en-US" dirty="0" smtClean="0"/>
            <a:t>Direction</a:t>
          </a:r>
          <a:endParaRPr lang="en-US" dirty="0"/>
        </a:p>
      </dgm:t>
    </dgm:pt>
    <dgm:pt modelId="{E7A5C34B-9A65-A84A-836B-C5FE3BABEC32}" type="parTrans" cxnId="{0FEF3167-1325-4249-B293-23A6398A2019}">
      <dgm:prSet/>
      <dgm:spPr/>
      <dgm:t>
        <a:bodyPr/>
        <a:lstStyle/>
        <a:p>
          <a:endParaRPr lang="en-US"/>
        </a:p>
      </dgm:t>
    </dgm:pt>
    <dgm:pt modelId="{CDB92E77-F242-AE43-823F-4370CF05E053}" type="sibTrans" cxnId="{0FEF3167-1325-4249-B293-23A6398A2019}">
      <dgm:prSet/>
      <dgm:spPr/>
      <dgm:t>
        <a:bodyPr/>
        <a:lstStyle/>
        <a:p>
          <a:endParaRPr lang="en-US"/>
        </a:p>
      </dgm:t>
    </dgm:pt>
    <dgm:pt modelId="{479E2519-A324-6342-923F-0211BB4F9530}">
      <dgm:prSet phldrT="[Text]"/>
      <dgm:spPr/>
      <dgm:t>
        <a:bodyPr/>
        <a:lstStyle/>
        <a:p>
          <a:r>
            <a:rPr lang="en-US" dirty="0" smtClean="0"/>
            <a:t>Actions</a:t>
          </a:r>
          <a:endParaRPr lang="en-US" dirty="0"/>
        </a:p>
      </dgm:t>
    </dgm:pt>
    <dgm:pt modelId="{B587A130-24EF-D047-A8C9-BF6113D54BBA}" type="parTrans" cxnId="{0F8F102F-D280-3F49-B386-102663D0ED6A}">
      <dgm:prSet/>
      <dgm:spPr/>
      <dgm:t>
        <a:bodyPr/>
        <a:lstStyle/>
        <a:p>
          <a:endParaRPr lang="en-US"/>
        </a:p>
      </dgm:t>
    </dgm:pt>
    <dgm:pt modelId="{6C6D473B-6BAA-274E-AADC-B0661DD0A3B5}" type="sibTrans" cxnId="{0F8F102F-D280-3F49-B386-102663D0ED6A}">
      <dgm:prSet/>
      <dgm:spPr/>
      <dgm:t>
        <a:bodyPr/>
        <a:lstStyle/>
        <a:p>
          <a:endParaRPr lang="en-US"/>
        </a:p>
      </dgm:t>
    </dgm:pt>
    <dgm:pt modelId="{556A363F-1796-FE4C-9429-90DAA322D182}">
      <dgm:prSet phldrT="[Text]"/>
      <dgm:spPr/>
      <dgm:t>
        <a:bodyPr/>
        <a:lstStyle/>
        <a:p>
          <a:r>
            <a:rPr lang="en-US" dirty="0" smtClean="0"/>
            <a:t>Impact: Pos/Neg</a:t>
          </a:r>
          <a:endParaRPr lang="en-US" dirty="0"/>
        </a:p>
      </dgm:t>
    </dgm:pt>
    <dgm:pt modelId="{73B2F473-11A2-0E42-BDC8-500EBDDDEDFE}" type="parTrans" cxnId="{FD194304-9D6F-1E42-8AF5-792D805A9CE8}">
      <dgm:prSet/>
      <dgm:spPr/>
      <dgm:t>
        <a:bodyPr/>
        <a:lstStyle/>
        <a:p>
          <a:endParaRPr lang="en-US"/>
        </a:p>
      </dgm:t>
    </dgm:pt>
    <dgm:pt modelId="{B75BDEB9-3129-284B-A52C-10225AB375B4}" type="sibTrans" cxnId="{FD194304-9D6F-1E42-8AF5-792D805A9CE8}">
      <dgm:prSet/>
      <dgm:spPr/>
      <dgm:t>
        <a:bodyPr/>
        <a:lstStyle/>
        <a:p>
          <a:endParaRPr lang="en-US"/>
        </a:p>
      </dgm:t>
    </dgm:pt>
    <dgm:pt modelId="{FAD0BDDC-9522-CA41-B9BB-4C34F354931F}" type="pres">
      <dgm:prSet presAssocID="{51E2382F-39CD-4648-B11D-4247C264F6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56AB5A-4F32-694E-9E8A-68D5264F7A91}" type="pres">
      <dgm:prSet presAssocID="{51E2382F-39CD-4648-B11D-4247C264F6BF}" presName="tSp" presStyleCnt="0"/>
      <dgm:spPr/>
    </dgm:pt>
    <dgm:pt modelId="{D87478CF-76C5-5E4B-9645-6D2DCC3D0394}" type="pres">
      <dgm:prSet presAssocID="{51E2382F-39CD-4648-B11D-4247C264F6BF}" presName="bSp" presStyleCnt="0"/>
      <dgm:spPr/>
    </dgm:pt>
    <dgm:pt modelId="{BE222A20-39D2-D94A-9A28-D266D957C0C5}" type="pres">
      <dgm:prSet presAssocID="{51E2382F-39CD-4648-B11D-4247C264F6BF}" presName="process" presStyleCnt="0"/>
      <dgm:spPr/>
    </dgm:pt>
    <dgm:pt modelId="{0BEAE4E8-813C-9D4F-BA98-2CC6B0A586EF}" type="pres">
      <dgm:prSet presAssocID="{F6B594DC-E3B2-054A-B307-2326ADA03B23}" presName="composite1" presStyleCnt="0"/>
      <dgm:spPr/>
    </dgm:pt>
    <dgm:pt modelId="{718EE0C8-4973-C840-A163-79BEAD482C7F}" type="pres">
      <dgm:prSet presAssocID="{F6B594DC-E3B2-054A-B307-2326ADA03B23}" presName="dummyNode1" presStyleLbl="node1" presStyleIdx="0" presStyleCnt="3"/>
      <dgm:spPr/>
    </dgm:pt>
    <dgm:pt modelId="{F561F58D-11C5-D247-BF3B-7C781FFEC823}" type="pres">
      <dgm:prSet presAssocID="{F6B594DC-E3B2-054A-B307-2326ADA03B23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59E27-B9AE-DB43-B336-0F4E47402D4E}" type="pres">
      <dgm:prSet presAssocID="{F6B594DC-E3B2-054A-B307-2326ADA03B23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2AEA6-92C2-4647-ACDE-435BCA2886BE}" type="pres">
      <dgm:prSet presAssocID="{F6B594DC-E3B2-054A-B307-2326ADA03B23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E09B59-09A0-8541-B7B5-02ABB216AD7C}" type="pres">
      <dgm:prSet presAssocID="{F6B594DC-E3B2-054A-B307-2326ADA03B23}" presName="connSite1" presStyleCnt="0"/>
      <dgm:spPr/>
    </dgm:pt>
    <dgm:pt modelId="{C6874B40-0782-384B-B0B6-4BF3FE74B7D5}" type="pres">
      <dgm:prSet presAssocID="{8D1CAC46-6E9C-1F48-A8B5-DD63273F5CBE}" presName="Name9" presStyleLbl="sibTrans2D1" presStyleIdx="0" presStyleCnt="2"/>
      <dgm:spPr/>
      <dgm:t>
        <a:bodyPr/>
        <a:lstStyle/>
        <a:p>
          <a:endParaRPr lang="en-US"/>
        </a:p>
      </dgm:t>
    </dgm:pt>
    <dgm:pt modelId="{290E7B90-A63B-1245-B224-C9C6CF3034D0}" type="pres">
      <dgm:prSet presAssocID="{E6C025DE-9B4C-1443-AC51-FF3A7D1E2C86}" presName="composite2" presStyleCnt="0"/>
      <dgm:spPr/>
    </dgm:pt>
    <dgm:pt modelId="{671E6C0F-8179-FB49-AD4E-2B692E1971F7}" type="pres">
      <dgm:prSet presAssocID="{E6C025DE-9B4C-1443-AC51-FF3A7D1E2C86}" presName="dummyNode2" presStyleLbl="node1" presStyleIdx="0" presStyleCnt="3"/>
      <dgm:spPr/>
    </dgm:pt>
    <dgm:pt modelId="{E6BCB048-1F83-8C4E-9E7F-50AD65A98925}" type="pres">
      <dgm:prSet presAssocID="{E6C025DE-9B4C-1443-AC51-FF3A7D1E2C86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8C0DB7-C234-F244-9EC3-937A48126E2E}" type="pres">
      <dgm:prSet presAssocID="{E6C025DE-9B4C-1443-AC51-FF3A7D1E2C86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AB4C68-FF80-F047-867F-8B007FCD964F}" type="pres">
      <dgm:prSet presAssocID="{E6C025DE-9B4C-1443-AC51-FF3A7D1E2C86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0445F-7E97-8342-AEA4-7C651F38150C}" type="pres">
      <dgm:prSet presAssocID="{E6C025DE-9B4C-1443-AC51-FF3A7D1E2C86}" presName="connSite2" presStyleCnt="0"/>
      <dgm:spPr/>
    </dgm:pt>
    <dgm:pt modelId="{22F17EE4-CFDB-024F-82F3-0AE8420D0FB6}" type="pres">
      <dgm:prSet presAssocID="{E5AD6F6B-1119-AA4C-B430-180B559529E1}" presName="Name18" presStyleLbl="sibTrans2D1" presStyleIdx="1" presStyleCnt="2"/>
      <dgm:spPr/>
      <dgm:t>
        <a:bodyPr/>
        <a:lstStyle/>
        <a:p>
          <a:endParaRPr lang="en-US"/>
        </a:p>
      </dgm:t>
    </dgm:pt>
    <dgm:pt modelId="{62457492-0418-5B44-8562-0236B596DBCF}" type="pres">
      <dgm:prSet presAssocID="{672656C2-8D1B-AB44-BBAE-AFB1B651BEC5}" presName="composite1" presStyleCnt="0"/>
      <dgm:spPr/>
    </dgm:pt>
    <dgm:pt modelId="{4E9A1E4C-9715-6345-B5DA-17C51A6ACEE7}" type="pres">
      <dgm:prSet presAssocID="{672656C2-8D1B-AB44-BBAE-AFB1B651BEC5}" presName="dummyNode1" presStyleLbl="node1" presStyleIdx="1" presStyleCnt="3"/>
      <dgm:spPr/>
    </dgm:pt>
    <dgm:pt modelId="{43BB378D-3843-7E48-A6BF-26BEA8247E39}" type="pres">
      <dgm:prSet presAssocID="{672656C2-8D1B-AB44-BBAE-AFB1B651BEC5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5F26E-EABB-4D45-B7CA-6B1A5AC9FF44}" type="pres">
      <dgm:prSet presAssocID="{672656C2-8D1B-AB44-BBAE-AFB1B651BEC5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8DBF4-B874-2C4A-8519-F39BBDAB9583}" type="pres">
      <dgm:prSet presAssocID="{672656C2-8D1B-AB44-BBAE-AFB1B651BEC5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3E8EB-9975-E840-898C-FEE013D14AC8}" type="pres">
      <dgm:prSet presAssocID="{672656C2-8D1B-AB44-BBAE-AFB1B651BEC5}" presName="connSite1" presStyleCnt="0"/>
      <dgm:spPr/>
    </dgm:pt>
  </dgm:ptLst>
  <dgm:cxnLst>
    <dgm:cxn modelId="{6566DDEE-2FB0-2248-859C-DA9D80D1BF59}" type="presOf" srcId="{E5AD6F6B-1119-AA4C-B430-180B559529E1}" destId="{22F17EE4-CFDB-024F-82F3-0AE8420D0FB6}" srcOrd="0" destOrd="0" presId="urn:microsoft.com/office/officeart/2005/8/layout/hProcess4"/>
    <dgm:cxn modelId="{3070DC83-AAE6-EB4A-AC9D-1D40C762C2D7}" type="presOf" srcId="{60EF8244-3889-1B41-8568-EFD51FF671BE}" destId="{148C0DB7-C234-F244-9EC3-937A48126E2E}" srcOrd="1" destOrd="0" presId="urn:microsoft.com/office/officeart/2005/8/layout/hProcess4"/>
    <dgm:cxn modelId="{345140F1-8875-3D41-B48E-CB3C68B28BCB}" srcId="{51E2382F-39CD-4648-B11D-4247C264F6BF}" destId="{F6B594DC-E3B2-054A-B307-2326ADA03B23}" srcOrd="0" destOrd="0" parTransId="{EE48F72B-3319-3941-803B-94C649FFBC84}" sibTransId="{8D1CAC46-6E9C-1F48-A8B5-DD63273F5CBE}"/>
    <dgm:cxn modelId="{FBA6E20B-E544-A74A-AC52-B4BEA6F866F4}" type="presOf" srcId="{4B0A9F0D-7D10-D24C-8747-8BF4926A0C07}" destId="{F561F58D-11C5-D247-BF3B-7C781FFEC823}" srcOrd="0" destOrd="0" presId="urn:microsoft.com/office/officeart/2005/8/layout/hProcess4"/>
    <dgm:cxn modelId="{EA1709BF-7B18-D14C-BD37-9799CC1E54EA}" srcId="{F6B594DC-E3B2-054A-B307-2326ADA03B23}" destId="{E7BFE4B1-4A49-004F-918C-7CAB2A5B1171}" srcOrd="1" destOrd="0" parTransId="{E55DB09D-43EE-214D-9820-119C73B6C452}" sibTransId="{C9F026E1-5BA4-D541-9456-D916DD661B38}"/>
    <dgm:cxn modelId="{79868984-01B9-884A-87B1-668584A28B16}" type="presOf" srcId="{E6C025DE-9B4C-1443-AC51-FF3A7D1E2C86}" destId="{52AB4C68-FF80-F047-867F-8B007FCD964F}" srcOrd="0" destOrd="0" presId="urn:microsoft.com/office/officeart/2005/8/layout/hProcess4"/>
    <dgm:cxn modelId="{FD194304-9D6F-1E42-8AF5-792D805A9CE8}" srcId="{672656C2-8D1B-AB44-BBAE-AFB1B651BEC5}" destId="{556A363F-1796-FE4C-9429-90DAA322D182}" srcOrd="1" destOrd="0" parTransId="{73B2F473-11A2-0E42-BDC8-500EBDDDEDFE}" sibTransId="{B75BDEB9-3129-284B-A52C-10225AB375B4}"/>
    <dgm:cxn modelId="{C586F6CA-0DFC-B447-A2E5-75EC01F772FA}" type="presOf" srcId="{672656C2-8D1B-AB44-BBAE-AFB1B651BEC5}" destId="{2DB8DBF4-B874-2C4A-8519-F39BBDAB9583}" srcOrd="0" destOrd="0" presId="urn:microsoft.com/office/officeart/2005/8/layout/hProcess4"/>
    <dgm:cxn modelId="{942921C7-2A40-B943-90B7-EFF884E1A67D}" srcId="{E6C025DE-9B4C-1443-AC51-FF3A7D1E2C86}" destId="{60EF8244-3889-1B41-8568-EFD51FF671BE}" srcOrd="0" destOrd="0" parTransId="{B0F26767-0D7E-1343-9E4B-B1388F0001AE}" sibTransId="{EC3D18BB-3800-374C-BF26-61DE5204F77C}"/>
    <dgm:cxn modelId="{0FEF3167-1325-4249-B293-23A6398A2019}" srcId="{51E2382F-39CD-4648-B11D-4247C264F6BF}" destId="{672656C2-8D1B-AB44-BBAE-AFB1B651BEC5}" srcOrd="2" destOrd="0" parTransId="{E7A5C34B-9A65-A84A-836B-C5FE3BABEC32}" sibTransId="{CDB92E77-F242-AE43-823F-4370CF05E053}"/>
    <dgm:cxn modelId="{4B28E03E-E724-D44A-85DE-2A5D49ADDA8A}" srcId="{51E2382F-39CD-4648-B11D-4247C264F6BF}" destId="{E6C025DE-9B4C-1443-AC51-FF3A7D1E2C86}" srcOrd="1" destOrd="0" parTransId="{B5313C70-E117-724C-BC8F-77720B257F04}" sibTransId="{E5AD6F6B-1119-AA4C-B430-180B559529E1}"/>
    <dgm:cxn modelId="{3E4648A3-F970-9941-9DCB-C60A7C3F5C26}" type="presOf" srcId="{4B0A9F0D-7D10-D24C-8747-8BF4926A0C07}" destId="{BCF59E27-B9AE-DB43-B336-0F4E47402D4E}" srcOrd="1" destOrd="0" presId="urn:microsoft.com/office/officeart/2005/8/layout/hProcess4"/>
    <dgm:cxn modelId="{BA76A6D8-0D75-A84C-96A9-E0A72CA97360}" type="presOf" srcId="{556A363F-1796-FE4C-9429-90DAA322D182}" destId="{EA45F26E-EABB-4D45-B7CA-6B1A5AC9FF44}" srcOrd="1" destOrd="1" presId="urn:microsoft.com/office/officeart/2005/8/layout/hProcess4"/>
    <dgm:cxn modelId="{8249E1D5-0494-5A45-AC61-A6811765CA2F}" type="presOf" srcId="{479E2519-A324-6342-923F-0211BB4F9530}" destId="{EA45F26E-EABB-4D45-B7CA-6B1A5AC9FF44}" srcOrd="1" destOrd="0" presId="urn:microsoft.com/office/officeart/2005/8/layout/hProcess4"/>
    <dgm:cxn modelId="{3F49D005-097B-8A4D-9EFD-DCE91B37317C}" type="presOf" srcId="{F6B594DC-E3B2-054A-B307-2326ADA03B23}" destId="{1F12AEA6-92C2-4647-ACDE-435BCA2886BE}" srcOrd="0" destOrd="0" presId="urn:microsoft.com/office/officeart/2005/8/layout/hProcess4"/>
    <dgm:cxn modelId="{3CB5FA6C-8EEC-B041-AAD1-D1DB0FD5A8FF}" type="presOf" srcId="{51E2382F-39CD-4648-B11D-4247C264F6BF}" destId="{FAD0BDDC-9522-CA41-B9BB-4C34F354931F}" srcOrd="0" destOrd="0" presId="urn:microsoft.com/office/officeart/2005/8/layout/hProcess4"/>
    <dgm:cxn modelId="{B1A43BA9-6FA0-FB43-AF53-CAEBDB335450}" type="presOf" srcId="{60EF8244-3889-1B41-8568-EFD51FF671BE}" destId="{E6BCB048-1F83-8C4E-9E7F-50AD65A98925}" srcOrd="0" destOrd="0" presId="urn:microsoft.com/office/officeart/2005/8/layout/hProcess4"/>
    <dgm:cxn modelId="{0F8F102F-D280-3F49-B386-102663D0ED6A}" srcId="{672656C2-8D1B-AB44-BBAE-AFB1B651BEC5}" destId="{479E2519-A324-6342-923F-0211BB4F9530}" srcOrd="0" destOrd="0" parTransId="{B587A130-24EF-D047-A8C9-BF6113D54BBA}" sibTransId="{6C6D473B-6BAA-274E-AADC-B0661DD0A3B5}"/>
    <dgm:cxn modelId="{D6B6D28D-2D97-DB48-812A-425022380C7E}" type="presOf" srcId="{8D1CAC46-6E9C-1F48-A8B5-DD63273F5CBE}" destId="{C6874B40-0782-384B-B0B6-4BF3FE74B7D5}" srcOrd="0" destOrd="0" presId="urn:microsoft.com/office/officeart/2005/8/layout/hProcess4"/>
    <dgm:cxn modelId="{9D6FCB82-74D4-0145-924A-027DCAD07285}" srcId="{F6B594DC-E3B2-054A-B307-2326ADA03B23}" destId="{4B0A9F0D-7D10-D24C-8747-8BF4926A0C07}" srcOrd="0" destOrd="0" parTransId="{563480CC-EC1F-A04C-A938-C734F091E852}" sibTransId="{9138CDE9-DB94-D94C-8E9A-00CB66E4E957}"/>
    <dgm:cxn modelId="{5D64F627-2420-1E45-B0F6-AC442749E3A4}" type="presOf" srcId="{69313FF1-3C36-0B4B-BB10-C7692D66B9C2}" destId="{148C0DB7-C234-F244-9EC3-937A48126E2E}" srcOrd="1" destOrd="1" presId="urn:microsoft.com/office/officeart/2005/8/layout/hProcess4"/>
    <dgm:cxn modelId="{5FAFE857-77B0-6946-84EF-9FB91F6D90E1}" type="presOf" srcId="{556A363F-1796-FE4C-9429-90DAA322D182}" destId="{43BB378D-3843-7E48-A6BF-26BEA8247E39}" srcOrd="0" destOrd="1" presId="urn:microsoft.com/office/officeart/2005/8/layout/hProcess4"/>
    <dgm:cxn modelId="{6571BEF3-08A3-424C-AFEF-73AA77AE95FF}" type="presOf" srcId="{69313FF1-3C36-0B4B-BB10-C7692D66B9C2}" destId="{E6BCB048-1F83-8C4E-9E7F-50AD65A98925}" srcOrd="0" destOrd="1" presId="urn:microsoft.com/office/officeart/2005/8/layout/hProcess4"/>
    <dgm:cxn modelId="{83C8421C-8E96-1344-9762-3BA0B8FAC5F0}" type="presOf" srcId="{E7BFE4B1-4A49-004F-918C-7CAB2A5B1171}" destId="{F561F58D-11C5-D247-BF3B-7C781FFEC823}" srcOrd="0" destOrd="1" presId="urn:microsoft.com/office/officeart/2005/8/layout/hProcess4"/>
    <dgm:cxn modelId="{ABE2EEAF-E83F-6145-9967-CD8F536F0A3F}" srcId="{E6C025DE-9B4C-1443-AC51-FF3A7D1E2C86}" destId="{69313FF1-3C36-0B4B-BB10-C7692D66B9C2}" srcOrd="1" destOrd="0" parTransId="{F591B540-BDE7-614F-A2A4-8015FFEA9265}" sibTransId="{D19F6AEA-EA95-F34D-A718-9B781D6F9686}"/>
    <dgm:cxn modelId="{150F3545-16BF-3A46-82E5-98F5C0CA6B87}" type="presOf" srcId="{479E2519-A324-6342-923F-0211BB4F9530}" destId="{43BB378D-3843-7E48-A6BF-26BEA8247E39}" srcOrd="0" destOrd="0" presId="urn:microsoft.com/office/officeart/2005/8/layout/hProcess4"/>
    <dgm:cxn modelId="{A7D5B399-9B52-BB4F-A9D4-A4079C655623}" type="presOf" srcId="{E7BFE4B1-4A49-004F-918C-7CAB2A5B1171}" destId="{BCF59E27-B9AE-DB43-B336-0F4E47402D4E}" srcOrd="1" destOrd="1" presId="urn:microsoft.com/office/officeart/2005/8/layout/hProcess4"/>
    <dgm:cxn modelId="{0BD60DA3-B894-7B4A-A46E-8AF50006FBA4}" type="presParOf" srcId="{FAD0BDDC-9522-CA41-B9BB-4C34F354931F}" destId="{3B56AB5A-4F32-694E-9E8A-68D5264F7A91}" srcOrd="0" destOrd="0" presId="urn:microsoft.com/office/officeart/2005/8/layout/hProcess4"/>
    <dgm:cxn modelId="{E184AB83-09D9-2440-9E55-A07E7BA51D39}" type="presParOf" srcId="{FAD0BDDC-9522-CA41-B9BB-4C34F354931F}" destId="{D87478CF-76C5-5E4B-9645-6D2DCC3D0394}" srcOrd="1" destOrd="0" presId="urn:microsoft.com/office/officeart/2005/8/layout/hProcess4"/>
    <dgm:cxn modelId="{C655B39E-3A9D-3146-B6A2-F713A96AF908}" type="presParOf" srcId="{FAD0BDDC-9522-CA41-B9BB-4C34F354931F}" destId="{BE222A20-39D2-D94A-9A28-D266D957C0C5}" srcOrd="2" destOrd="0" presId="urn:microsoft.com/office/officeart/2005/8/layout/hProcess4"/>
    <dgm:cxn modelId="{8054791D-35E5-5D40-AFE1-6FBB39E1E95B}" type="presParOf" srcId="{BE222A20-39D2-D94A-9A28-D266D957C0C5}" destId="{0BEAE4E8-813C-9D4F-BA98-2CC6B0A586EF}" srcOrd="0" destOrd="0" presId="urn:microsoft.com/office/officeart/2005/8/layout/hProcess4"/>
    <dgm:cxn modelId="{9DAADCB6-C297-5149-9062-1207CA27E5FE}" type="presParOf" srcId="{0BEAE4E8-813C-9D4F-BA98-2CC6B0A586EF}" destId="{718EE0C8-4973-C840-A163-79BEAD482C7F}" srcOrd="0" destOrd="0" presId="urn:microsoft.com/office/officeart/2005/8/layout/hProcess4"/>
    <dgm:cxn modelId="{28096044-A708-8A46-AB70-F489973EFFBF}" type="presParOf" srcId="{0BEAE4E8-813C-9D4F-BA98-2CC6B0A586EF}" destId="{F561F58D-11C5-D247-BF3B-7C781FFEC823}" srcOrd="1" destOrd="0" presId="urn:microsoft.com/office/officeart/2005/8/layout/hProcess4"/>
    <dgm:cxn modelId="{56406AC1-8146-DA49-AC53-89F68D06E3CA}" type="presParOf" srcId="{0BEAE4E8-813C-9D4F-BA98-2CC6B0A586EF}" destId="{BCF59E27-B9AE-DB43-B336-0F4E47402D4E}" srcOrd="2" destOrd="0" presId="urn:microsoft.com/office/officeart/2005/8/layout/hProcess4"/>
    <dgm:cxn modelId="{CDBAFFAB-7AA2-C24B-B02E-FF52512D5442}" type="presParOf" srcId="{0BEAE4E8-813C-9D4F-BA98-2CC6B0A586EF}" destId="{1F12AEA6-92C2-4647-ACDE-435BCA2886BE}" srcOrd="3" destOrd="0" presId="urn:microsoft.com/office/officeart/2005/8/layout/hProcess4"/>
    <dgm:cxn modelId="{A0736B1F-4A8F-524B-A11E-E14EBCB3E471}" type="presParOf" srcId="{0BEAE4E8-813C-9D4F-BA98-2CC6B0A586EF}" destId="{25E09B59-09A0-8541-B7B5-02ABB216AD7C}" srcOrd="4" destOrd="0" presId="urn:microsoft.com/office/officeart/2005/8/layout/hProcess4"/>
    <dgm:cxn modelId="{238D44E4-F63D-8243-8CBF-7C096DA85C41}" type="presParOf" srcId="{BE222A20-39D2-D94A-9A28-D266D957C0C5}" destId="{C6874B40-0782-384B-B0B6-4BF3FE74B7D5}" srcOrd="1" destOrd="0" presId="urn:microsoft.com/office/officeart/2005/8/layout/hProcess4"/>
    <dgm:cxn modelId="{1131860A-E563-6842-94D4-1591CD2D3FF5}" type="presParOf" srcId="{BE222A20-39D2-D94A-9A28-D266D957C0C5}" destId="{290E7B90-A63B-1245-B224-C9C6CF3034D0}" srcOrd="2" destOrd="0" presId="urn:microsoft.com/office/officeart/2005/8/layout/hProcess4"/>
    <dgm:cxn modelId="{72164666-FE9D-B04A-84DD-E7298ACC16FE}" type="presParOf" srcId="{290E7B90-A63B-1245-B224-C9C6CF3034D0}" destId="{671E6C0F-8179-FB49-AD4E-2B692E1971F7}" srcOrd="0" destOrd="0" presId="urn:microsoft.com/office/officeart/2005/8/layout/hProcess4"/>
    <dgm:cxn modelId="{C243D1B7-5C7A-754D-847B-763C28C5453F}" type="presParOf" srcId="{290E7B90-A63B-1245-B224-C9C6CF3034D0}" destId="{E6BCB048-1F83-8C4E-9E7F-50AD65A98925}" srcOrd="1" destOrd="0" presId="urn:microsoft.com/office/officeart/2005/8/layout/hProcess4"/>
    <dgm:cxn modelId="{C3A63645-0310-6F44-BC62-E00799DB542A}" type="presParOf" srcId="{290E7B90-A63B-1245-B224-C9C6CF3034D0}" destId="{148C0DB7-C234-F244-9EC3-937A48126E2E}" srcOrd="2" destOrd="0" presId="urn:microsoft.com/office/officeart/2005/8/layout/hProcess4"/>
    <dgm:cxn modelId="{20275C42-CC1B-0644-9CB4-C51C9B5315F6}" type="presParOf" srcId="{290E7B90-A63B-1245-B224-C9C6CF3034D0}" destId="{52AB4C68-FF80-F047-867F-8B007FCD964F}" srcOrd="3" destOrd="0" presId="urn:microsoft.com/office/officeart/2005/8/layout/hProcess4"/>
    <dgm:cxn modelId="{F77B870C-234E-9D4B-BEFE-E587AED857D7}" type="presParOf" srcId="{290E7B90-A63B-1245-B224-C9C6CF3034D0}" destId="{B850445F-7E97-8342-AEA4-7C651F38150C}" srcOrd="4" destOrd="0" presId="urn:microsoft.com/office/officeart/2005/8/layout/hProcess4"/>
    <dgm:cxn modelId="{4082825F-2FDE-6542-B405-67A465E5310D}" type="presParOf" srcId="{BE222A20-39D2-D94A-9A28-D266D957C0C5}" destId="{22F17EE4-CFDB-024F-82F3-0AE8420D0FB6}" srcOrd="3" destOrd="0" presId="urn:microsoft.com/office/officeart/2005/8/layout/hProcess4"/>
    <dgm:cxn modelId="{60FDA2D0-A152-944E-99EF-61F9B4C03291}" type="presParOf" srcId="{BE222A20-39D2-D94A-9A28-D266D957C0C5}" destId="{62457492-0418-5B44-8562-0236B596DBCF}" srcOrd="4" destOrd="0" presId="urn:microsoft.com/office/officeart/2005/8/layout/hProcess4"/>
    <dgm:cxn modelId="{CF1E3139-158F-A041-931B-B4B44FAF1A85}" type="presParOf" srcId="{62457492-0418-5B44-8562-0236B596DBCF}" destId="{4E9A1E4C-9715-6345-B5DA-17C51A6ACEE7}" srcOrd="0" destOrd="0" presId="urn:microsoft.com/office/officeart/2005/8/layout/hProcess4"/>
    <dgm:cxn modelId="{6A3057DA-831E-7346-B8A9-0FAD037FB66A}" type="presParOf" srcId="{62457492-0418-5B44-8562-0236B596DBCF}" destId="{43BB378D-3843-7E48-A6BF-26BEA8247E39}" srcOrd="1" destOrd="0" presId="urn:microsoft.com/office/officeart/2005/8/layout/hProcess4"/>
    <dgm:cxn modelId="{CDBB6E68-99C3-8C4B-8397-08D43E48015C}" type="presParOf" srcId="{62457492-0418-5B44-8562-0236B596DBCF}" destId="{EA45F26E-EABB-4D45-B7CA-6B1A5AC9FF44}" srcOrd="2" destOrd="0" presId="urn:microsoft.com/office/officeart/2005/8/layout/hProcess4"/>
    <dgm:cxn modelId="{3DF3481D-3695-364C-A6B8-DABBBAE78C1E}" type="presParOf" srcId="{62457492-0418-5B44-8562-0236B596DBCF}" destId="{2DB8DBF4-B874-2C4A-8519-F39BBDAB9583}" srcOrd="3" destOrd="0" presId="urn:microsoft.com/office/officeart/2005/8/layout/hProcess4"/>
    <dgm:cxn modelId="{7FF6F79B-2BC4-774D-8360-9EE8611BF19A}" type="presParOf" srcId="{62457492-0418-5B44-8562-0236B596DBCF}" destId="{EF23E8EB-9975-E840-898C-FEE013D14AC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7F08C9B-F1C8-134B-AC7D-3B49BDF704EB}" type="doc">
      <dgm:prSet loTypeId="urn:microsoft.com/office/officeart/2005/8/layout/hierarchy3" loCatId="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E5E44AD0-E41C-D44E-A9FB-2972A490CEAC}">
      <dgm:prSet phldrT="[Text]"/>
      <dgm:spPr/>
      <dgm:t>
        <a:bodyPr/>
        <a:lstStyle/>
        <a:p>
          <a:r>
            <a:rPr lang="en-US" dirty="0" smtClean="0"/>
            <a:t>Choice: plug into task (solve for “X”)</a:t>
          </a:r>
          <a:endParaRPr lang="en-US" dirty="0"/>
        </a:p>
      </dgm:t>
    </dgm:pt>
    <dgm:pt modelId="{7BB0E773-19C2-654C-A514-FBF9B8F5F94C}" type="parTrans" cxnId="{B60AB5CB-7EC8-8F49-AACC-02B9D2B63E41}">
      <dgm:prSet/>
      <dgm:spPr/>
      <dgm:t>
        <a:bodyPr/>
        <a:lstStyle/>
        <a:p>
          <a:endParaRPr lang="en-US"/>
        </a:p>
      </dgm:t>
    </dgm:pt>
    <dgm:pt modelId="{95ECEF6A-BC67-AA46-8C80-1C6DAB67865B}" type="sibTrans" cxnId="{B60AB5CB-7EC8-8F49-AACC-02B9D2B63E41}">
      <dgm:prSet/>
      <dgm:spPr/>
      <dgm:t>
        <a:bodyPr/>
        <a:lstStyle/>
        <a:p>
          <a:endParaRPr lang="en-US"/>
        </a:p>
      </dgm:t>
    </dgm:pt>
    <dgm:pt modelId="{4F66D39E-74E0-BE4C-9799-727B1F869325}">
      <dgm:prSet phldrT="[Text]"/>
      <dgm:spPr/>
      <dgm:t>
        <a:bodyPr/>
        <a:lstStyle/>
        <a:p>
          <a:r>
            <a:rPr lang="en-US" dirty="0" smtClean="0"/>
            <a:t>Actions Taken</a:t>
          </a:r>
          <a:endParaRPr lang="en-US" dirty="0"/>
        </a:p>
      </dgm:t>
    </dgm:pt>
    <dgm:pt modelId="{E8BFA4AD-17F1-2649-BB43-7B1AA737385D}" type="parTrans" cxnId="{3D462836-3A6A-AA4D-845A-EAAE1D15A399}">
      <dgm:prSet/>
      <dgm:spPr/>
      <dgm:t>
        <a:bodyPr/>
        <a:lstStyle/>
        <a:p>
          <a:endParaRPr lang="en-US"/>
        </a:p>
      </dgm:t>
    </dgm:pt>
    <dgm:pt modelId="{8EBAA969-8595-4A48-A492-550159BE8418}" type="sibTrans" cxnId="{3D462836-3A6A-AA4D-845A-EAAE1D15A399}">
      <dgm:prSet/>
      <dgm:spPr/>
      <dgm:t>
        <a:bodyPr/>
        <a:lstStyle/>
        <a:p>
          <a:endParaRPr lang="en-US"/>
        </a:p>
      </dgm:t>
    </dgm:pt>
    <dgm:pt modelId="{889DF53B-3399-E048-92D1-693DECDBC967}">
      <dgm:prSet phldrT="[Text]"/>
      <dgm:spPr/>
      <dgm:t>
        <a:bodyPr/>
        <a:lstStyle/>
        <a:p>
          <a:r>
            <a:rPr lang="en-US" dirty="0" smtClean="0"/>
            <a:t>Impact: helped or hurt</a:t>
          </a:r>
          <a:endParaRPr lang="en-US" dirty="0"/>
        </a:p>
      </dgm:t>
    </dgm:pt>
    <dgm:pt modelId="{11C1AE97-C69B-0A43-979E-8D27BF055FEA}" type="parTrans" cxnId="{CB038B13-A631-2D40-8BCA-7B25B3314BB3}">
      <dgm:prSet/>
      <dgm:spPr/>
      <dgm:t>
        <a:bodyPr/>
        <a:lstStyle/>
        <a:p>
          <a:endParaRPr lang="en-US"/>
        </a:p>
      </dgm:t>
    </dgm:pt>
    <dgm:pt modelId="{DE63227B-1BE6-BF4A-BCB9-23ACA3F79023}" type="sibTrans" cxnId="{CB038B13-A631-2D40-8BCA-7B25B3314BB3}">
      <dgm:prSet/>
      <dgm:spPr/>
      <dgm:t>
        <a:bodyPr/>
        <a:lstStyle/>
        <a:p>
          <a:endParaRPr lang="en-US"/>
        </a:p>
      </dgm:t>
    </dgm:pt>
    <dgm:pt modelId="{3D647ADD-B123-DA44-A319-60A7AC285F76}">
      <dgm:prSet phldrT="[Text]"/>
      <dgm:spPr/>
      <dgm:t>
        <a:bodyPr/>
        <a:lstStyle/>
        <a:p>
          <a:r>
            <a:rPr lang="en-US" dirty="0" smtClean="0"/>
            <a:t>Choice: plug into task (solve for Y”)</a:t>
          </a:r>
          <a:endParaRPr lang="en-US" dirty="0"/>
        </a:p>
      </dgm:t>
    </dgm:pt>
    <dgm:pt modelId="{7FE4F792-7225-204E-B3F6-78B8BB4902FA}" type="parTrans" cxnId="{AFB9018D-2F26-0440-A221-F3FC5193CC20}">
      <dgm:prSet/>
      <dgm:spPr/>
      <dgm:t>
        <a:bodyPr/>
        <a:lstStyle/>
        <a:p>
          <a:endParaRPr lang="en-US"/>
        </a:p>
      </dgm:t>
    </dgm:pt>
    <dgm:pt modelId="{8074240A-AEC9-254E-9A2F-981ED471CCD4}" type="sibTrans" cxnId="{AFB9018D-2F26-0440-A221-F3FC5193CC20}">
      <dgm:prSet/>
      <dgm:spPr/>
      <dgm:t>
        <a:bodyPr/>
        <a:lstStyle/>
        <a:p>
          <a:endParaRPr lang="en-US"/>
        </a:p>
      </dgm:t>
    </dgm:pt>
    <dgm:pt modelId="{4F2E5199-56BF-6047-B843-5F9FE1B13A64}">
      <dgm:prSet phldrT="[Text]"/>
      <dgm:spPr/>
      <dgm:t>
        <a:bodyPr/>
        <a:lstStyle/>
        <a:p>
          <a:r>
            <a:rPr lang="en-US" dirty="0" smtClean="0"/>
            <a:t>Actions Taken</a:t>
          </a:r>
          <a:endParaRPr lang="en-US" dirty="0"/>
        </a:p>
      </dgm:t>
    </dgm:pt>
    <dgm:pt modelId="{BED5E2B5-F5B9-4F4A-8275-8EB9FB7F8323}" type="parTrans" cxnId="{8572F92C-C2E4-5944-A95D-52B29194F57B}">
      <dgm:prSet/>
      <dgm:spPr/>
      <dgm:t>
        <a:bodyPr/>
        <a:lstStyle/>
        <a:p>
          <a:endParaRPr lang="en-US"/>
        </a:p>
      </dgm:t>
    </dgm:pt>
    <dgm:pt modelId="{93DC9045-0428-704D-93CC-D7F5353375E5}" type="sibTrans" cxnId="{8572F92C-C2E4-5944-A95D-52B29194F57B}">
      <dgm:prSet/>
      <dgm:spPr/>
      <dgm:t>
        <a:bodyPr/>
        <a:lstStyle/>
        <a:p>
          <a:endParaRPr lang="en-US"/>
        </a:p>
      </dgm:t>
    </dgm:pt>
    <dgm:pt modelId="{9F6C818A-FB5B-D144-905C-1062ADB82D9F}">
      <dgm:prSet phldrT="[Text]"/>
      <dgm:spPr/>
      <dgm:t>
        <a:bodyPr/>
        <a:lstStyle/>
        <a:p>
          <a:r>
            <a:rPr lang="en-US" dirty="0" smtClean="0"/>
            <a:t>Impact: helped or hurt</a:t>
          </a:r>
          <a:endParaRPr lang="en-US" dirty="0"/>
        </a:p>
      </dgm:t>
    </dgm:pt>
    <dgm:pt modelId="{2EDC7F35-04B0-694B-BBD6-AC44DBF0D5EE}" type="parTrans" cxnId="{64986C53-2F0D-E64A-AE2C-F7B12FA72B99}">
      <dgm:prSet/>
      <dgm:spPr/>
      <dgm:t>
        <a:bodyPr/>
        <a:lstStyle/>
        <a:p>
          <a:endParaRPr lang="en-US"/>
        </a:p>
      </dgm:t>
    </dgm:pt>
    <dgm:pt modelId="{FF67D73A-792C-704B-9289-85924A4B68A7}" type="sibTrans" cxnId="{64986C53-2F0D-E64A-AE2C-F7B12FA72B99}">
      <dgm:prSet/>
      <dgm:spPr/>
      <dgm:t>
        <a:bodyPr/>
        <a:lstStyle/>
        <a:p>
          <a:endParaRPr lang="en-US"/>
        </a:p>
      </dgm:t>
    </dgm:pt>
    <dgm:pt modelId="{A96361F2-1CAD-1944-AF62-261D6DBBBF1E}">
      <dgm:prSet phldrT="[Text]"/>
      <dgm:spPr/>
      <dgm:t>
        <a:bodyPr/>
        <a:lstStyle/>
        <a:p>
          <a:r>
            <a:rPr lang="en-US" dirty="0" smtClean="0"/>
            <a:t>Louis XIV</a:t>
          </a:r>
          <a:endParaRPr lang="en-US" dirty="0"/>
        </a:p>
      </dgm:t>
    </dgm:pt>
    <dgm:pt modelId="{5E21CF2B-FCF1-E244-9A76-89F71A5595CE}" type="parTrans" cxnId="{CE317461-CAD2-AA46-8CEC-C1F771CFDA53}">
      <dgm:prSet/>
      <dgm:spPr/>
    </dgm:pt>
    <dgm:pt modelId="{51FC3B1D-9487-A543-BBD9-FCD95BC42C48}" type="sibTrans" cxnId="{CE317461-CAD2-AA46-8CEC-C1F771CFDA53}">
      <dgm:prSet/>
      <dgm:spPr/>
    </dgm:pt>
    <dgm:pt modelId="{EB23943E-A3A7-7243-942C-0ED397DD07C1}">
      <dgm:prSet phldrT="[Text]"/>
      <dgm:spPr/>
      <dgm:t>
        <a:bodyPr/>
        <a:lstStyle/>
        <a:p>
          <a:r>
            <a:rPr lang="en-US" dirty="0" smtClean="0"/>
            <a:t>Peter the Great</a:t>
          </a:r>
          <a:endParaRPr lang="en-US" dirty="0"/>
        </a:p>
      </dgm:t>
    </dgm:pt>
    <dgm:pt modelId="{B2152ECC-77CA-934B-9500-A568CC7D8F0B}" type="parTrans" cxnId="{68F46916-ECDC-B14F-9CDA-F965161779D3}">
      <dgm:prSet/>
      <dgm:spPr/>
    </dgm:pt>
    <dgm:pt modelId="{EE0B6D8A-B5C2-FF4B-AB7A-8F17E244AD75}" type="sibTrans" cxnId="{68F46916-ECDC-B14F-9CDA-F965161779D3}">
      <dgm:prSet/>
      <dgm:spPr/>
    </dgm:pt>
    <dgm:pt modelId="{E92C9670-A2E0-3F4D-A66A-EB91058A9801}" type="pres">
      <dgm:prSet presAssocID="{07F08C9B-F1C8-134B-AC7D-3B49BDF704E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F7E877-B0E7-B44F-88BE-BE6E873A9EA8}" type="pres">
      <dgm:prSet presAssocID="{E5E44AD0-E41C-D44E-A9FB-2972A490CEAC}" presName="root" presStyleCnt="0"/>
      <dgm:spPr/>
    </dgm:pt>
    <dgm:pt modelId="{4FCFA52A-F27B-9043-8BB0-0423377CADBD}" type="pres">
      <dgm:prSet presAssocID="{E5E44AD0-E41C-D44E-A9FB-2972A490CEAC}" presName="rootComposite" presStyleCnt="0"/>
      <dgm:spPr/>
    </dgm:pt>
    <dgm:pt modelId="{7A0BC314-753D-1649-A42B-E5B1CE5DDF18}" type="pres">
      <dgm:prSet presAssocID="{E5E44AD0-E41C-D44E-A9FB-2972A490CEAC}" presName="rootText" presStyleLbl="node1" presStyleIdx="0" presStyleCnt="2"/>
      <dgm:spPr/>
      <dgm:t>
        <a:bodyPr/>
        <a:lstStyle/>
        <a:p>
          <a:endParaRPr lang="en-US"/>
        </a:p>
      </dgm:t>
    </dgm:pt>
    <dgm:pt modelId="{9A6AC990-8B95-C647-8BFB-7133BC9221BA}" type="pres">
      <dgm:prSet presAssocID="{E5E44AD0-E41C-D44E-A9FB-2972A490CEAC}" presName="rootConnector" presStyleLbl="node1" presStyleIdx="0" presStyleCnt="2"/>
      <dgm:spPr/>
      <dgm:t>
        <a:bodyPr/>
        <a:lstStyle/>
        <a:p>
          <a:endParaRPr lang="en-US"/>
        </a:p>
      </dgm:t>
    </dgm:pt>
    <dgm:pt modelId="{695CEA28-D226-9342-B7F6-046F75E18D27}" type="pres">
      <dgm:prSet presAssocID="{E5E44AD0-E41C-D44E-A9FB-2972A490CEAC}" presName="childShape" presStyleCnt="0"/>
      <dgm:spPr/>
    </dgm:pt>
    <dgm:pt modelId="{0487519F-1C49-3A47-BCC6-965453E40BCF}" type="pres">
      <dgm:prSet presAssocID="{B2152ECC-77CA-934B-9500-A568CC7D8F0B}" presName="Name13" presStyleLbl="parChTrans1D2" presStyleIdx="0" presStyleCnt="6"/>
      <dgm:spPr/>
    </dgm:pt>
    <dgm:pt modelId="{07E7FE41-5C47-794C-976A-2E77A5717EA3}" type="pres">
      <dgm:prSet presAssocID="{EB23943E-A3A7-7243-942C-0ED397DD07C1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32BAC9-3890-894B-A279-0A6A6693147A}" type="pres">
      <dgm:prSet presAssocID="{E8BFA4AD-17F1-2649-BB43-7B1AA737385D}" presName="Name13" presStyleLbl="parChTrans1D2" presStyleIdx="1" presStyleCnt="6"/>
      <dgm:spPr/>
      <dgm:t>
        <a:bodyPr/>
        <a:lstStyle/>
        <a:p>
          <a:endParaRPr lang="en-US"/>
        </a:p>
      </dgm:t>
    </dgm:pt>
    <dgm:pt modelId="{6B1E9D42-E78F-7442-BA4D-7C661863AF58}" type="pres">
      <dgm:prSet presAssocID="{4F66D39E-74E0-BE4C-9799-727B1F869325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428F7D-7C01-984E-8D15-8D361EE691CC}" type="pres">
      <dgm:prSet presAssocID="{11C1AE97-C69B-0A43-979E-8D27BF055FEA}" presName="Name13" presStyleLbl="parChTrans1D2" presStyleIdx="2" presStyleCnt="6"/>
      <dgm:spPr/>
      <dgm:t>
        <a:bodyPr/>
        <a:lstStyle/>
        <a:p>
          <a:endParaRPr lang="en-US"/>
        </a:p>
      </dgm:t>
    </dgm:pt>
    <dgm:pt modelId="{C66C9367-5D44-3640-9B6B-E0B3DAD20EA0}" type="pres">
      <dgm:prSet presAssocID="{889DF53B-3399-E048-92D1-693DECDBC967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0B0F45-E895-004C-A850-C7631776D281}" type="pres">
      <dgm:prSet presAssocID="{3D647ADD-B123-DA44-A319-60A7AC285F76}" presName="root" presStyleCnt="0"/>
      <dgm:spPr/>
    </dgm:pt>
    <dgm:pt modelId="{79518EAB-77A0-2443-A51C-7215BE43D011}" type="pres">
      <dgm:prSet presAssocID="{3D647ADD-B123-DA44-A319-60A7AC285F76}" presName="rootComposite" presStyleCnt="0"/>
      <dgm:spPr/>
    </dgm:pt>
    <dgm:pt modelId="{653D919E-A29E-6342-AD89-1C2E368816B0}" type="pres">
      <dgm:prSet presAssocID="{3D647ADD-B123-DA44-A319-60A7AC285F76}" presName="rootText" presStyleLbl="node1" presStyleIdx="1" presStyleCnt="2"/>
      <dgm:spPr/>
      <dgm:t>
        <a:bodyPr/>
        <a:lstStyle/>
        <a:p>
          <a:endParaRPr lang="en-US"/>
        </a:p>
      </dgm:t>
    </dgm:pt>
    <dgm:pt modelId="{CD299B0E-F789-444E-B85D-6F556838AB1B}" type="pres">
      <dgm:prSet presAssocID="{3D647ADD-B123-DA44-A319-60A7AC285F76}" presName="rootConnector" presStyleLbl="node1" presStyleIdx="1" presStyleCnt="2"/>
      <dgm:spPr/>
      <dgm:t>
        <a:bodyPr/>
        <a:lstStyle/>
        <a:p>
          <a:endParaRPr lang="en-US"/>
        </a:p>
      </dgm:t>
    </dgm:pt>
    <dgm:pt modelId="{3E610BEF-39B8-034E-BEA7-E85DB6B98BF5}" type="pres">
      <dgm:prSet presAssocID="{3D647ADD-B123-DA44-A319-60A7AC285F76}" presName="childShape" presStyleCnt="0"/>
      <dgm:spPr/>
    </dgm:pt>
    <dgm:pt modelId="{CCAFB415-56E3-2D40-99E1-593D8F7A0323}" type="pres">
      <dgm:prSet presAssocID="{5E21CF2B-FCF1-E244-9A76-89F71A5595CE}" presName="Name13" presStyleLbl="parChTrans1D2" presStyleIdx="3" presStyleCnt="6"/>
      <dgm:spPr/>
    </dgm:pt>
    <dgm:pt modelId="{01AE4D6A-4178-DC46-BB22-F3A6FA3E74E3}" type="pres">
      <dgm:prSet presAssocID="{A96361F2-1CAD-1944-AF62-261D6DBBBF1E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7FE9B-3EFB-1947-A42D-00A1CD6AA98C}" type="pres">
      <dgm:prSet presAssocID="{BED5E2B5-F5B9-4F4A-8275-8EB9FB7F8323}" presName="Name13" presStyleLbl="parChTrans1D2" presStyleIdx="4" presStyleCnt="6"/>
      <dgm:spPr/>
      <dgm:t>
        <a:bodyPr/>
        <a:lstStyle/>
        <a:p>
          <a:endParaRPr lang="en-US"/>
        </a:p>
      </dgm:t>
    </dgm:pt>
    <dgm:pt modelId="{28B5040A-C554-BA42-A6A9-93E40FD6FF69}" type="pres">
      <dgm:prSet presAssocID="{4F2E5199-56BF-6047-B843-5F9FE1B13A64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52862D-81F1-964B-8CAE-AAA53DAE0F1D}" type="pres">
      <dgm:prSet presAssocID="{2EDC7F35-04B0-694B-BBD6-AC44DBF0D5EE}" presName="Name13" presStyleLbl="parChTrans1D2" presStyleIdx="5" presStyleCnt="6"/>
      <dgm:spPr/>
      <dgm:t>
        <a:bodyPr/>
        <a:lstStyle/>
        <a:p>
          <a:endParaRPr lang="en-US"/>
        </a:p>
      </dgm:t>
    </dgm:pt>
    <dgm:pt modelId="{D426B9FF-0962-5D45-9DED-514D49E65010}" type="pres">
      <dgm:prSet presAssocID="{9F6C818A-FB5B-D144-905C-1062ADB82D9F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70BBB6-8532-0D49-A1A9-194ADB5D643D}" type="presOf" srcId="{EB23943E-A3A7-7243-942C-0ED397DD07C1}" destId="{07E7FE41-5C47-794C-976A-2E77A5717EA3}" srcOrd="0" destOrd="0" presId="urn:microsoft.com/office/officeart/2005/8/layout/hierarchy3"/>
    <dgm:cxn modelId="{DB2BA0FC-9754-9C41-A17A-FDCC49AC5F64}" type="presOf" srcId="{9F6C818A-FB5B-D144-905C-1062ADB82D9F}" destId="{D426B9FF-0962-5D45-9DED-514D49E65010}" srcOrd="0" destOrd="0" presId="urn:microsoft.com/office/officeart/2005/8/layout/hierarchy3"/>
    <dgm:cxn modelId="{68F46916-ECDC-B14F-9CDA-F965161779D3}" srcId="{E5E44AD0-E41C-D44E-A9FB-2972A490CEAC}" destId="{EB23943E-A3A7-7243-942C-0ED397DD07C1}" srcOrd="0" destOrd="0" parTransId="{B2152ECC-77CA-934B-9500-A568CC7D8F0B}" sibTransId="{EE0B6D8A-B5C2-FF4B-AB7A-8F17E244AD75}"/>
    <dgm:cxn modelId="{53471C20-39E2-C24E-9BB9-E1DFEB94036A}" type="presOf" srcId="{11C1AE97-C69B-0A43-979E-8D27BF055FEA}" destId="{1B428F7D-7C01-984E-8D15-8D361EE691CC}" srcOrd="0" destOrd="0" presId="urn:microsoft.com/office/officeart/2005/8/layout/hierarchy3"/>
    <dgm:cxn modelId="{A3353344-4EDE-7D4E-824C-776E9F37D237}" type="presOf" srcId="{E5E44AD0-E41C-D44E-A9FB-2972A490CEAC}" destId="{9A6AC990-8B95-C647-8BFB-7133BC9221BA}" srcOrd="1" destOrd="0" presId="urn:microsoft.com/office/officeart/2005/8/layout/hierarchy3"/>
    <dgm:cxn modelId="{AFB9018D-2F26-0440-A221-F3FC5193CC20}" srcId="{07F08C9B-F1C8-134B-AC7D-3B49BDF704EB}" destId="{3D647ADD-B123-DA44-A319-60A7AC285F76}" srcOrd="1" destOrd="0" parTransId="{7FE4F792-7225-204E-B3F6-78B8BB4902FA}" sibTransId="{8074240A-AEC9-254E-9A2F-981ED471CCD4}"/>
    <dgm:cxn modelId="{B675BE77-DFE8-A84D-8A81-E02126FB84C7}" type="presOf" srcId="{E8BFA4AD-17F1-2649-BB43-7B1AA737385D}" destId="{BE32BAC9-3890-894B-A279-0A6A6693147A}" srcOrd="0" destOrd="0" presId="urn:microsoft.com/office/officeart/2005/8/layout/hierarchy3"/>
    <dgm:cxn modelId="{CB038B13-A631-2D40-8BCA-7B25B3314BB3}" srcId="{E5E44AD0-E41C-D44E-A9FB-2972A490CEAC}" destId="{889DF53B-3399-E048-92D1-693DECDBC967}" srcOrd="2" destOrd="0" parTransId="{11C1AE97-C69B-0A43-979E-8D27BF055FEA}" sibTransId="{DE63227B-1BE6-BF4A-BCB9-23ACA3F79023}"/>
    <dgm:cxn modelId="{F661367A-ABDC-4442-912C-7A47D74CB450}" type="presOf" srcId="{3D647ADD-B123-DA44-A319-60A7AC285F76}" destId="{653D919E-A29E-6342-AD89-1C2E368816B0}" srcOrd="0" destOrd="0" presId="urn:microsoft.com/office/officeart/2005/8/layout/hierarchy3"/>
    <dgm:cxn modelId="{88BBA21D-F131-0748-9606-E83B6F99B63D}" type="presOf" srcId="{A96361F2-1CAD-1944-AF62-261D6DBBBF1E}" destId="{01AE4D6A-4178-DC46-BB22-F3A6FA3E74E3}" srcOrd="0" destOrd="0" presId="urn:microsoft.com/office/officeart/2005/8/layout/hierarchy3"/>
    <dgm:cxn modelId="{A467CF82-D31A-F04A-BFA4-1797C49F7307}" type="presOf" srcId="{889DF53B-3399-E048-92D1-693DECDBC967}" destId="{C66C9367-5D44-3640-9B6B-E0B3DAD20EA0}" srcOrd="0" destOrd="0" presId="urn:microsoft.com/office/officeart/2005/8/layout/hierarchy3"/>
    <dgm:cxn modelId="{2BF5665D-3EAB-174F-AC11-08957A90998D}" type="presOf" srcId="{4F66D39E-74E0-BE4C-9799-727B1F869325}" destId="{6B1E9D42-E78F-7442-BA4D-7C661863AF58}" srcOrd="0" destOrd="0" presId="urn:microsoft.com/office/officeart/2005/8/layout/hierarchy3"/>
    <dgm:cxn modelId="{B60AB5CB-7EC8-8F49-AACC-02B9D2B63E41}" srcId="{07F08C9B-F1C8-134B-AC7D-3B49BDF704EB}" destId="{E5E44AD0-E41C-D44E-A9FB-2972A490CEAC}" srcOrd="0" destOrd="0" parTransId="{7BB0E773-19C2-654C-A514-FBF9B8F5F94C}" sibTransId="{95ECEF6A-BC67-AA46-8C80-1C6DAB67865B}"/>
    <dgm:cxn modelId="{7417EBB4-B75C-CC4A-A5DF-78D6239FD0C8}" type="presOf" srcId="{B2152ECC-77CA-934B-9500-A568CC7D8F0B}" destId="{0487519F-1C49-3A47-BCC6-965453E40BCF}" srcOrd="0" destOrd="0" presId="urn:microsoft.com/office/officeart/2005/8/layout/hierarchy3"/>
    <dgm:cxn modelId="{D51B4EE5-49AD-D24D-BB38-0A98E107A2DC}" type="presOf" srcId="{E5E44AD0-E41C-D44E-A9FB-2972A490CEAC}" destId="{7A0BC314-753D-1649-A42B-E5B1CE5DDF18}" srcOrd="0" destOrd="0" presId="urn:microsoft.com/office/officeart/2005/8/layout/hierarchy3"/>
    <dgm:cxn modelId="{0B50A3B3-3E80-A84B-A71E-41B8440952B3}" type="presOf" srcId="{5E21CF2B-FCF1-E244-9A76-89F71A5595CE}" destId="{CCAFB415-56E3-2D40-99E1-593D8F7A0323}" srcOrd="0" destOrd="0" presId="urn:microsoft.com/office/officeart/2005/8/layout/hierarchy3"/>
    <dgm:cxn modelId="{D8FFFBF2-1E8A-5D49-AA19-2734741E25AE}" type="presOf" srcId="{BED5E2B5-F5B9-4F4A-8275-8EB9FB7F8323}" destId="{00A7FE9B-3EFB-1947-A42D-00A1CD6AA98C}" srcOrd="0" destOrd="0" presId="urn:microsoft.com/office/officeart/2005/8/layout/hierarchy3"/>
    <dgm:cxn modelId="{81D6EEDC-ACBA-1946-A7D1-50BB680B73DA}" type="presOf" srcId="{2EDC7F35-04B0-694B-BBD6-AC44DBF0D5EE}" destId="{7F52862D-81F1-964B-8CAE-AAA53DAE0F1D}" srcOrd="0" destOrd="0" presId="urn:microsoft.com/office/officeart/2005/8/layout/hierarchy3"/>
    <dgm:cxn modelId="{64986C53-2F0D-E64A-AE2C-F7B12FA72B99}" srcId="{3D647ADD-B123-DA44-A319-60A7AC285F76}" destId="{9F6C818A-FB5B-D144-905C-1062ADB82D9F}" srcOrd="2" destOrd="0" parTransId="{2EDC7F35-04B0-694B-BBD6-AC44DBF0D5EE}" sibTransId="{FF67D73A-792C-704B-9289-85924A4B68A7}"/>
    <dgm:cxn modelId="{92B39DC8-F205-C246-95A5-8C3226BF2C87}" type="presOf" srcId="{07F08C9B-F1C8-134B-AC7D-3B49BDF704EB}" destId="{E92C9670-A2E0-3F4D-A66A-EB91058A9801}" srcOrd="0" destOrd="0" presId="urn:microsoft.com/office/officeart/2005/8/layout/hierarchy3"/>
    <dgm:cxn modelId="{3D462836-3A6A-AA4D-845A-EAAE1D15A399}" srcId="{E5E44AD0-E41C-D44E-A9FB-2972A490CEAC}" destId="{4F66D39E-74E0-BE4C-9799-727B1F869325}" srcOrd="1" destOrd="0" parTransId="{E8BFA4AD-17F1-2649-BB43-7B1AA737385D}" sibTransId="{8EBAA969-8595-4A48-A492-550159BE8418}"/>
    <dgm:cxn modelId="{443005E5-EC1E-AF48-8C3A-094361920468}" type="presOf" srcId="{4F2E5199-56BF-6047-B843-5F9FE1B13A64}" destId="{28B5040A-C554-BA42-A6A9-93E40FD6FF69}" srcOrd="0" destOrd="0" presId="urn:microsoft.com/office/officeart/2005/8/layout/hierarchy3"/>
    <dgm:cxn modelId="{8572F92C-C2E4-5944-A95D-52B29194F57B}" srcId="{3D647ADD-B123-DA44-A319-60A7AC285F76}" destId="{4F2E5199-56BF-6047-B843-5F9FE1B13A64}" srcOrd="1" destOrd="0" parTransId="{BED5E2B5-F5B9-4F4A-8275-8EB9FB7F8323}" sibTransId="{93DC9045-0428-704D-93CC-D7F5353375E5}"/>
    <dgm:cxn modelId="{3044423E-5BD5-FB44-A7D7-710C6770E626}" type="presOf" srcId="{3D647ADD-B123-DA44-A319-60A7AC285F76}" destId="{CD299B0E-F789-444E-B85D-6F556838AB1B}" srcOrd="1" destOrd="0" presId="urn:microsoft.com/office/officeart/2005/8/layout/hierarchy3"/>
    <dgm:cxn modelId="{CE317461-CAD2-AA46-8CEC-C1F771CFDA53}" srcId="{3D647ADD-B123-DA44-A319-60A7AC285F76}" destId="{A96361F2-1CAD-1944-AF62-261D6DBBBF1E}" srcOrd="0" destOrd="0" parTransId="{5E21CF2B-FCF1-E244-9A76-89F71A5595CE}" sibTransId="{51FC3B1D-9487-A543-BBD9-FCD95BC42C48}"/>
    <dgm:cxn modelId="{DA7C3441-59E9-D040-A22F-78ABCD535BD8}" type="presParOf" srcId="{E92C9670-A2E0-3F4D-A66A-EB91058A9801}" destId="{EDF7E877-B0E7-B44F-88BE-BE6E873A9EA8}" srcOrd="0" destOrd="0" presId="urn:microsoft.com/office/officeart/2005/8/layout/hierarchy3"/>
    <dgm:cxn modelId="{36F5439D-5BA4-1E4A-80DD-7B902F1BD1C4}" type="presParOf" srcId="{EDF7E877-B0E7-B44F-88BE-BE6E873A9EA8}" destId="{4FCFA52A-F27B-9043-8BB0-0423377CADBD}" srcOrd="0" destOrd="0" presId="urn:microsoft.com/office/officeart/2005/8/layout/hierarchy3"/>
    <dgm:cxn modelId="{EFBE5C0E-F304-1C4E-88A0-E8F24372DA2B}" type="presParOf" srcId="{4FCFA52A-F27B-9043-8BB0-0423377CADBD}" destId="{7A0BC314-753D-1649-A42B-E5B1CE5DDF18}" srcOrd="0" destOrd="0" presId="urn:microsoft.com/office/officeart/2005/8/layout/hierarchy3"/>
    <dgm:cxn modelId="{0466DF4A-F195-3E40-B130-9C21CEFC4CAD}" type="presParOf" srcId="{4FCFA52A-F27B-9043-8BB0-0423377CADBD}" destId="{9A6AC990-8B95-C647-8BFB-7133BC9221BA}" srcOrd="1" destOrd="0" presId="urn:microsoft.com/office/officeart/2005/8/layout/hierarchy3"/>
    <dgm:cxn modelId="{214EDB0D-6493-DC44-9264-2D9CB089472B}" type="presParOf" srcId="{EDF7E877-B0E7-B44F-88BE-BE6E873A9EA8}" destId="{695CEA28-D226-9342-B7F6-046F75E18D27}" srcOrd="1" destOrd="0" presId="urn:microsoft.com/office/officeart/2005/8/layout/hierarchy3"/>
    <dgm:cxn modelId="{F67FDAD5-97D1-474E-BDE3-7557CECF1021}" type="presParOf" srcId="{695CEA28-D226-9342-B7F6-046F75E18D27}" destId="{0487519F-1C49-3A47-BCC6-965453E40BCF}" srcOrd="0" destOrd="0" presId="urn:microsoft.com/office/officeart/2005/8/layout/hierarchy3"/>
    <dgm:cxn modelId="{71DEF2BC-C5C1-E946-B2D9-1D1B7F4ADCC2}" type="presParOf" srcId="{695CEA28-D226-9342-B7F6-046F75E18D27}" destId="{07E7FE41-5C47-794C-976A-2E77A5717EA3}" srcOrd="1" destOrd="0" presId="urn:microsoft.com/office/officeart/2005/8/layout/hierarchy3"/>
    <dgm:cxn modelId="{7DA8EE1B-FFDF-E949-B67F-9E60F8A7E2FB}" type="presParOf" srcId="{695CEA28-D226-9342-B7F6-046F75E18D27}" destId="{BE32BAC9-3890-894B-A279-0A6A6693147A}" srcOrd="2" destOrd="0" presId="urn:microsoft.com/office/officeart/2005/8/layout/hierarchy3"/>
    <dgm:cxn modelId="{4AB2AABF-5E0B-5A43-863F-FA0FCF5F8B25}" type="presParOf" srcId="{695CEA28-D226-9342-B7F6-046F75E18D27}" destId="{6B1E9D42-E78F-7442-BA4D-7C661863AF58}" srcOrd="3" destOrd="0" presId="urn:microsoft.com/office/officeart/2005/8/layout/hierarchy3"/>
    <dgm:cxn modelId="{5D095205-3926-D749-A0AC-B8B38A44198D}" type="presParOf" srcId="{695CEA28-D226-9342-B7F6-046F75E18D27}" destId="{1B428F7D-7C01-984E-8D15-8D361EE691CC}" srcOrd="4" destOrd="0" presId="urn:microsoft.com/office/officeart/2005/8/layout/hierarchy3"/>
    <dgm:cxn modelId="{1652B620-8AF5-B349-9891-4F8A6D999D5A}" type="presParOf" srcId="{695CEA28-D226-9342-B7F6-046F75E18D27}" destId="{C66C9367-5D44-3640-9B6B-E0B3DAD20EA0}" srcOrd="5" destOrd="0" presId="urn:microsoft.com/office/officeart/2005/8/layout/hierarchy3"/>
    <dgm:cxn modelId="{3F743914-F07A-3C47-BFF5-89BEC8955972}" type="presParOf" srcId="{E92C9670-A2E0-3F4D-A66A-EB91058A9801}" destId="{0F0B0F45-E895-004C-A850-C7631776D281}" srcOrd="1" destOrd="0" presId="urn:microsoft.com/office/officeart/2005/8/layout/hierarchy3"/>
    <dgm:cxn modelId="{A5A9590A-BA16-4445-BE6D-49F67DE97DF2}" type="presParOf" srcId="{0F0B0F45-E895-004C-A850-C7631776D281}" destId="{79518EAB-77A0-2443-A51C-7215BE43D011}" srcOrd="0" destOrd="0" presId="urn:microsoft.com/office/officeart/2005/8/layout/hierarchy3"/>
    <dgm:cxn modelId="{F407DC7D-25DA-A140-BA76-88E3E1519624}" type="presParOf" srcId="{79518EAB-77A0-2443-A51C-7215BE43D011}" destId="{653D919E-A29E-6342-AD89-1C2E368816B0}" srcOrd="0" destOrd="0" presId="urn:microsoft.com/office/officeart/2005/8/layout/hierarchy3"/>
    <dgm:cxn modelId="{12E7060D-1474-B14F-92AF-D25368422068}" type="presParOf" srcId="{79518EAB-77A0-2443-A51C-7215BE43D011}" destId="{CD299B0E-F789-444E-B85D-6F556838AB1B}" srcOrd="1" destOrd="0" presId="urn:microsoft.com/office/officeart/2005/8/layout/hierarchy3"/>
    <dgm:cxn modelId="{FDDF29F8-05F8-1842-B03D-4E0C45173CA4}" type="presParOf" srcId="{0F0B0F45-E895-004C-A850-C7631776D281}" destId="{3E610BEF-39B8-034E-BEA7-E85DB6B98BF5}" srcOrd="1" destOrd="0" presId="urn:microsoft.com/office/officeart/2005/8/layout/hierarchy3"/>
    <dgm:cxn modelId="{983BE995-6542-3541-87A4-D38586526354}" type="presParOf" srcId="{3E610BEF-39B8-034E-BEA7-E85DB6B98BF5}" destId="{CCAFB415-56E3-2D40-99E1-593D8F7A0323}" srcOrd="0" destOrd="0" presId="urn:microsoft.com/office/officeart/2005/8/layout/hierarchy3"/>
    <dgm:cxn modelId="{D867576F-8099-C64D-B566-25ADE6CBF910}" type="presParOf" srcId="{3E610BEF-39B8-034E-BEA7-E85DB6B98BF5}" destId="{01AE4D6A-4178-DC46-BB22-F3A6FA3E74E3}" srcOrd="1" destOrd="0" presId="urn:microsoft.com/office/officeart/2005/8/layout/hierarchy3"/>
    <dgm:cxn modelId="{CD005158-A4A0-0E4A-885C-6AC5A49A7D6F}" type="presParOf" srcId="{3E610BEF-39B8-034E-BEA7-E85DB6B98BF5}" destId="{00A7FE9B-3EFB-1947-A42D-00A1CD6AA98C}" srcOrd="2" destOrd="0" presId="urn:microsoft.com/office/officeart/2005/8/layout/hierarchy3"/>
    <dgm:cxn modelId="{49D3F162-F9EC-C841-8C23-24C0000BFBBD}" type="presParOf" srcId="{3E610BEF-39B8-034E-BEA7-E85DB6B98BF5}" destId="{28B5040A-C554-BA42-A6A9-93E40FD6FF69}" srcOrd="3" destOrd="0" presId="urn:microsoft.com/office/officeart/2005/8/layout/hierarchy3"/>
    <dgm:cxn modelId="{9B6D6C09-6D25-9A48-911F-558CB0C895D7}" type="presParOf" srcId="{3E610BEF-39B8-034E-BEA7-E85DB6B98BF5}" destId="{7F52862D-81F1-964B-8CAE-AAA53DAE0F1D}" srcOrd="4" destOrd="0" presId="urn:microsoft.com/office/officeart/2005/8/layout/hierarchy3"/>
    <dgm:cxn modelId="{D244797C-97F5-C44D-B540-3418BE1C2FC9}" type="presParOf" srcId="{3E610BEF-39B8-034E-BEA7-E85DB6B98BF5}" destId="{D426B9FF-0962-5D45-9DED-514D49E6501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FC9EDB-E313-8747-AAD7-3F22C5192376}">
      <dsp:nvSpPr>
        <dsp:cNvPr id="0" name=""/>
        <dsp:cNvSpPr/>
      </dsp:nvSpPr>
      <dsp:spPr>
        <a:xfrm>
          <a:off x="1145634" y="1137"/>
          <a:ext cx="1649536" cy="16495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Historical Context</a:t>
          </a:r>
          <a:endParaRPr lang="en-US" sz="2200" kern="1200" dirty="0"/>
        </a:p>
      </dsp:txBody>
      <dsp:txXfrm>
        <a:off x="1387203" y="242706"/>
        <a:ext cx="1166398" cy="1166398"/>
      </dsp:txXfrm>
    </dsp:sp>
    <dsp:sp modelId="{2EFC3773-4E3E-0A46-B042-8894D26E1075}">
      <dsp:nvSpPr>
        <dsp:cNvPr id="0" name=""/>
        <dsp:cNvSpPr/>
      </dsp:nvSpPr>
      <dsp:spPr>
        <a:xfrm>
          <a:off x="1492036" y="1784615"/>
          <a:ext cx="956731" cy="956731"/>
        </a:xfrm>
        <a:prstGeom prst="mathPlus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618851" y="2150469"/>
        <a:ext cx="703101" cy="225023"/>
      </dsp:txXfrm>
    </dsp:sp>
    <dsp:sp modelId="{E6532EFC-9087-804F-BA87-D0545F71E4C1}">
      <dsp:nvSpPr>
        <dsp:cNvPr id="0" name=""/>
        <dsp:cNvSpPr/>
      </dsp:nvSpPr>
      <dsp:spPr>
        <a:xfrm>
          <a:off x="1145634" y="2875289"/>
          <a:ext cx="1649536" cy="16495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Task</a:t>
          </a:r>
          <a:endParaRPr lang="en-US" sz="2200" kern="1200" dirty="0"/>
        </a:p>
      </dsp:txBody>
      <dsp:txXfrm>
        <a:off x="1387203" y="3116858"/>
        <a:ext cx="1166398" cy="1166398"/>
      </dsp:txXfrm>
    </dsp:sp>
    <dsp:sp modelId="{8AF86E89-33FD-2B4B-A5BB-DC5D68AA2F92}">
      <dsp:nvSpPr>
        <dsp:cNvPr id="0" name=""/>
        <dsp:cNvSpPr/>
      </dsp:nvSpPr>
      <dsp:spPr>
        <a:xfrm>
          <a:off x="3042601" y="1956167"/>
          <a:ext cx="524552" cy="61362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042601" y="2078892"/>
        <a:ext cx="367186" cy="368177"/>
      </dsp:txXfrm>
    </dsp:sp>
    <dsp:sp modelId="{2F4F3FE9-4F81-9442-8144-77DC8F97DC45}">
      <dsp:nvSpPr>
        <dsp:cNvPr id="0" name=""/>
        <dsp:cNvSpPr/>
      </dsp:nvSpPr>
      <dsp:spPr>
        <a:xfrm>
          <a:off x="3784892" y="613444"/>
          <a:ext cx="3299073" cy="32990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Combined... = The Question</a:t>
          </a:r>
          <a:endParaRPr lang="en-US" sz="3500" kern="1200" dirty="0"/>
        </a:p>
      </dsp:txBody>
      <dsp:txXfrm>
        <a:off x="4268030" y="1096582"/>
        <a:ext cx="2332797" cy="23327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BF892-5269-BF44-95B1-F70E3DB9A96D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Historical Context</a:t>
          </a:r>
          <a:endParaRPr lang="en-US" sz="2800" b="1" kern="1200" dirty="0"/>
        </a:p>
      </dsp:txBody>
      <dsp:txXfrm>
        <a:off x="3385210" y="2763755"/>
        <a:ext cx="1459178" cy="1459178"/>
      </dsp:txXfrm>
    </dsp:sp>
    <dsp:sp modelId="{1B26DB5F-F26C-9A4C-B6F5-867EA30434F3}">
      <dsp:nvSpPr>
        <dsp:cNvPr id="0" name=""/>
        <dsp:cNvSpPr/>
      </dsp:nvSpPr>
      <dsp:spPr>
        <a:xfrm rot="12900000">
          <a:off x="1752980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00DD117-0B3F-8B4F-9A83-FEC8560F73F4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Reminder of the “central topic”</a:t>
          </a:r>
          <a:endParaRPr lang="en-US" sz="2500" kern="1200" dirty="0"/>
        </a:p>
      </dsp:txBody>
      <dsp:txXfrm>
        <a:off x="961974" y="1201666"/>
        <a:ext cx="1868538" cy="1476457"/>
      </dsp:txXfrm>
    </dsp:sp>
    <dsp:sp modelId="{2EEDF5F7-C70A-5E49-928F-E658876336BA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0A7D892-7FB6-BC45-A8C2-201B71AFA7EE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Will </a:t>
          </a:r>
          <a:r>
            <a:rPr lang="en-US" sz="2500" b="1" i="1" kern="1200" dirty="0" smtClean="0">
              <a:solidFill>
                <a:srgbClr val="FF0000"/>
              </a:solidFill>
            </a:rPr>
            <a:t>always</a:t>
          </a:r>
          <a:r>
            <a:rPr lang="en-US" sz="2500" kern="1200" dirty="0" smtClean="0"/>
            <a:t> give you the three “topic choices”</a:t>
          </a:r>
          <a:endParaRPr lang="en-US" sz="2500" kern="1200" dirty="0"/>
        </a:p>
      </dsp:txBody>
      <dsp:txXfrm>
        <a:off x="3180530" y="46759"/>
        <a:ext cx="1868538" cy="1476457"/>
      </dsp:txXfrm>
    </dsp:sp>
    <dsp:sp modelId="{3D14AE32-81C1-9842-AC50-7394A34CC552}">
      <dsp:nvSpPr>
        <dsp:cNvPr id="0" name=""/>
        <dsp:cNvSpPr/>
      </dsp:nvSpPr>
      <dsp:spPr>
        <a:xfrm rot="19500000">
          <a:off x="4892267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AE529A-4458-0B4A-B586-B51AA1608ED8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***</a:t>
          </a:r>
          <a:r>
            <a:rPr lang="en-US" sz="2500" b="1" i="1" kern="1200" dirty="0" smtClean="0">
              <a:solidFill>
                <a:srgbClr val="FF0000"/>
              </a:solidFill>
            </a:rPr>
            <a:t>Should not</a:t>
          </a:r>
          <a:r>
            <a:rPr lang="en-US" sz="2500" kern="1200" dirty="0" smtClean="0"/>
            <a:t> be copied as your intro</a:t>
          </a:r>
          <a:endParaRPr lang="en-US" sz="2500" kern="1200" dirty="0"/>
        </a:p>
      </dsp:txBody>
      <dsp:txXfrm>
        <a:off x="5399086" y="1201666"/>
        <a:ext cx="1868538" cy="14764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209FE-6602-A347-9494-02808FE73551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“Task”</a:t>
          </a:r>
          <a:endParaRPr lang="en-US" sz="4000" b="1" kern="1200" dirty="0"/>
        </a:p>
      </dsp:txBody>
      <dsp:txXfrm>
        <a:off x="3385210" y="2763755"/>
        <a:ext cx="1459178" cy="1459178"/>
      </dsp:txXfrm>
    </dsp:sp>
    <dsp:sp modelId="{B5269727-8B52-9942-8B29-AAF14CF4173B}">
      <dsp:nvSpPr>
        <dsp:cNvPr id="0" name=""/>
        <dsp:cNvSpPr/>
      </dsp:nvSpPr>
      <dsp:spPr>
        <a:xfrm rot="12900000">
          <a:off x="1752980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59E2EED-08B3-074F-AFE1-08B866D75587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“Choose Two” of the three</a:t>
          </a:r>
          <a:endParaRPr lang="en-US" sz="2500" kern="1200" dirty="0"/>
        </a:p>
      </dsp:txBody>
      <dsp:txXfrm>
        <a:off x="961974" y="1201666"/>
        <a:ext cx="1868538" cy="1476457"/>
      </dsp:txXfrm>
    </dsp:sp>
    <dsp:sp modelId="{C5D6E467-ABA2-B849-A381-B8D2998E82BC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317329A-7414-B943-9E0F-7E07A3FC971D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Pay Attention to “Trigger Words”</a:t>
          </a:r>
          <a:endParaRPr lang="en-US" sz="2500" kern="1200" dirty="0"/>
        </a:p>
      </dsp:txBody>
      <dsp:txXfrm>
        <a:off x="3180530" y="46759"/>
        <a:ext cx="1868538" cy="1476457"/>
      </dsp:txXfrm>
    </dsp:sp>
    <dsp:sp modelId="{0B5C6FA8-D476-0249-8940-04B118B2EF53}">
      <dsp:nvSpPr>
        <dsp:cNvPr id="0" name=""/>
        <dsp:cNvSpPr/>
      </dsp:nvSpPr>
      <dsp:spPr>
        <a:xfrm rot="19500000">
          <a:off x="4892267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29646B2-52BA-0746-904A-5DA92BED7654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Be sure to cover all aspects of task!!!</a:t>
          </a:r>
          <a:endParaRPr lang="en-US" sz="2500" kern="1200" dirty="0"/>
        </a:p>
      </dsp:txBody>
      <dsp:txXfrm>
        <a:off x="5399086" y="1201666"/>
        <a:ext cx="1868538" cy="14764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942E7-1FC8-4D4A-BE85-6C36AE1335EA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Topic: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Autocratic Leaders: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Choose (2)</a:t>
          </a:r>
          <a:endParaRPr lang="en-US" sz="2100" b="1" kern="1200" dirty="0"/>
        </a:p>
      </dsp:txBody>
      <dsp:txXfrm>
        <a:off x="3385210" y="2763755"/>
        <a:ext cx="1459178" cy="1459178"/>
      </dsp:txXfrm>
    </dsp:sp>
    <dsp:sp modelId="{DF7C7DC6-016A-6246-A804-BA7CD7E6C544}">
      <dsp:nvSpPr>
        <dsp:cNvPr id="0" name=""/>
        <dsp:cNvSpPr/>
      </dsp:nvSpPr>
      <dsp:spPr>
        <a:xfrm rot="12900000">
          <a:off x="1752980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553880-B587-C74B-A062-93853D0B18A2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Emperor </a:t>
          </a:r>
          <a:r>
            <a:rPr lang="en-US" sz="3600" kern="1200" dirty="0" err="1" smtClean="0"/>
            <a:t>Hunagdi</a:t>
          </a:r>
          <a:endParaRPr lang="en-US" sz="3600" kern="1200" dirty="0"/>
        </a:p>
      </dsp:txBody>
      <dsp:txXfrm>
        <a:off x="961974" y="1201666"/>
        <a:ext cx="1868538" cy="1476457"/>
      </dsp:txXfrm>
    </dsp:sp>
    <dsp:sp modelId="{00E375E1-7EB2-6B4D-A060-A0AEF03DF51B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9BB8873-6DEC-F242-8218-02CE96A37EB9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Peter the Great</a:t>
          </a:r>
          <a:endParaRPr lang="en-US" sz="3600" kern="1200" dirty="0"/>
        </a:p>
      </dsp:txBody>
      <dsp:txXfrm>
        <a:off x="3180530" y="46759"/>
        <a:ext cx="1868538" cy="1476457"/>
      </dsp:txXfrm>
    </dsp:sp>
    <dsp:sp modelId="{E896F3D6-C629-F34C-99AF-CC72EEA701DC}">
      <dsp:nvSpPr>
        <dsp:cNvPr id="0" name=""/>
        <dsp:cNvSpPr/>
      </dsp:nvSpPr>
      <dsp:spPr>
        <a:xfrm rot="19500000">
          <a:off x="4892267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4278283-F8FA-514E-B34C-72BC97708519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Louis XIV</a:t>
          </a:r>
          <a:endParaRPr lang="en-US" sz="3600" kern="1200" dirty="0"/>
        </a:p>
      </dsp:txBody>
      <dsp:txXfrm>
        <a:off x="5399086" y="1201666"/>
        <a:ext cx="1868538" cy="14764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A770F-21CD-EA48-9C05-EDEE531858FD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Task =</a:t>
          </a:r>
          <a:endParaRPr lang="en-US" sz="5000" kern="1200" dirty="0"/>
        </a:p>
      </dsp:txBody>
      <dsp:txXfrm>
        <a:off x="3385210" y="2763755"/>
        <a:ext cx="1459178" cy="1459178"/>
      </dsp:txXfrm>
    </dsp:sp>
    <dsp:sp modelId="{18EC0EA2-3EF3-0D42-BADA-6321C65D55C0}">
      <dsp:nvSpPr>
        <dsp:cNvPr id="0" name=""/>
        <dsp:cNvSpPr/>
      </dsp:nvSpPr>
      <dsp:spPr>
        <a:xfrm rot="12900000">
          <a:off x="1752980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4337D7B-F70C-0048-8BB0-3C9D58417EC5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Choose Two Leaders</a:t>
          </a:r>
          <a:endParaRPr lang="en-US" sz="3200" kern="1200" dirty="0"/>
        </a:p>
      </dsp:txBody>
      <dsp:txXfrm>
        <a:off x="961974" y="1201666"/>
        <a:ext cx="1868538" cy="1476457"/>
      </dsp:txXfrm>
    </dsp:sp>
    <dsp:sp modelId="{D772EB04-7613-0342-9C4B-8448C423CB6C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BE6FB49-9BB5-8040-84AC-2923774866F9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Actions Taken...</a:t>
          </a:r>
          <a:endParaRPr lang="en-US" sz="3200" kern="1200" dirty="0"/>
        </a:p>
      </dsp:txBody>
      <dsp:txXfrm>
        <a:off x="3180530" y="46759"/>
        <a:ext cx="1868538" cy="1476457"/>
      </dsp:txXfrm>
    </dsp:sp>
    <dsp:sp modelId="{98319491-C151-1F44-8482-125823644EE2}">
      <dsp:nvSpPr>
        <dsp:cNvPr id="0" name=""/>
        <dsp:cNvSpPr/>
      </dsp:nvSpPr>
      <dsp:spPr>
        <a:xfrm rot="19500000">
          <a:off x="4892267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06972BF-96A6-E642-AEA1-E6C676B8F89C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Helped or Hurt...</a:t>
          </a:r>
          <a:endParaRPr lang="en-US" sz="3200" kern="1200" dirty="0"/>
        </a:p>
      </dsp:txBody>
      <dsp:txXfrm>
        <a:off x="5399086" y="1201666"/>
        <a:ext cx="1868538" cy="14764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2D8E9-0F36-C84F-A4F4-EB1BE7C00FA1}">
      <dsp:nvSpPr>
        <dsp:cNvPr id="0" name=""/>
        <dsp:cNvSpPr/>
      </dsp:nvSpPr>
      <dsp:spPr>
        <a:xfrm>
          <a:off x="251819" y="1754694"/>
          <a:ext cx="2033147" cy="10165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Autocratic Leaders</a:t>
          </a:r>
          <a:endParaRPr lang="en-US" sz="3000" kern="1200" dirty="0"/>
        </a:p>
      </dsp:txBody>
      <dsp:txXfrm>
        <a:off x="281593" y="1784468"/>
        <a:ext cx="1973599" cy="957025"/>
      </dsp:txXfrm>
    </dsp:sp>
    <dsp:sp modelId="{37016209-131F-574B-9DD7-BCF14758FC3A}">
      <dsp:nvSpPr>
        <dsp:cNvPr id="0" name=""/>
        <dsp:cNvSpPr/>
      </dsp:nvSpPr>
      <dsp:spPr>
        <a:xfrm rot="18289469">
          <a:off x="1979541" y="1658236"/>
          <a:ext cx="142411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24110" y="2021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55994" y="1642848"/>
        <a:ext cx="71205" cy="71205"/>
      </dsp:txXfrm>
    </dsp:sp>
    <dsp:sp modelId="{B13F9F3E-09E8-2241-9A2E-23373B773728}">
      <dsp:nvSpPr>
        <dsp:cNvPr id="0" name=""/>
        <dsp:cNvSpPr/>
      </dsp:nvSpPr>
      <dsp:spPr>
        <a:xfrm>
          <a:off x="3098226" y="585634"/>
          <a:ext cx="2033147" cy="10165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Choice 1 = Body 1</a:t>
          </a:r>
          <a:endParaRPr lang="en-US" sz="3000" kern="1200" dirty="0"/>
        </a:p>
      </dsp:txBody>
      <dsp:txXfrm>
        <a:off x="3128000" y="615408"/>
        <a:ext cx="1973599" cy="957025"/>
      </dsp:txXfrm>
    </dsp:sp>
    <dsp:sp modelId="{6A03F5C7-026B-0F4B-AAB0-0FA2CD2B2AF0}">
      <dsp:nvSpPr>
        <dsp:cNvPr id="0" name=""/>
        <dsp:cNvSpPr/>
      </dsp:nvSpPr>
      <dsp:spPr>
        <a:xfrm rot="19457599">
          <a:off x="5037237" y="78144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12964" y="776618"/>
        <a:ext cx="50076" cy="50076"/>
      </dsp:txXfrm>
    </dsp:sp>
    <dsp:sp modelId="{3B54FF0C-21D2-5343-85D7-97BF46C77928}">
      <dsp:nvSpPr>
        <dsp:cNvPr id="0" name=""/>
        <dsp:cNvSpPr/>
      </dsp:nvSpPr>
      <dsp:spPr>
        <a:xfrm>
          <a:off x="5944632" y="1104"/>
          <a:ext cx="2033147" cy="10165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Actions taken (docs)</a:t>
          </a:r>
          <a:endParaRPr lang="en-US" sz="3000" kern="1200" dirty="0"/>
        </a:p>
      </dsp:txBody>
      <dsp:txXfrm>
        <a:off x="5974406" y="30878"/>
        <a:ext cx="1973599" cy="957025"/>
      </dsp:txXfrm>
    </dsp:sp>
    <dsp:sp modelId="{077AD90B-29FB-A94E-936D-9BF17F078824}">
      <dsp:nvSpPr>
        <dsp:cNvPr id="0" name=""/>
        <dsp:cNvSpPr/>
      </dsp:nvSpPr>
      <dsp:spPr>
        <a:xfrm rot="2142401">
          <a:off x="5037237" y="136597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12964" y="1361148"/>
        <a:ext cx="50076" cy="50076"/>
      </dsp:txXfrm>
    </dsp:sp>
    <dsp:sp modelId="{F5701398-569A-6A48-8FC3-4D8B668586B7}">
      <dsp:nvSpPr>
        <dsp:cNvPr id="0" name=""/>
        <dsp:cNvSpPr/>
      </dsp:nvSpPr>
      <dsp:spPr>
        <a:xfrm>
          <a:off x="5944632" y="1170164"/>
          <a:ext cx="2033147" cy="10165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Helped or hurt (docs)</a:t>
          </a:r>
          <a:endParaRPr lang="en-US" sz="3000" kern="1200" dirty="0"/>
        </a:p>
      </dsp:txBody>
      <dsp:txXfrm>
        <a:off x="5974406" y="1199938"/>
        <a:ext cx="1973599" cy="957025"/>
      </dsp:txXfrm>
    </dsp:sp>
    <dsp:sp modelId="{FA85878E-C98C-BF4E-BA22-E958FFA8A83F}">
      <dsp:nvSpPr>
        <dsp:cNvPr id="0" name=""/>
        <dsp:cNvSpPr/>
      </dsp:nvSpPr>
      <dsp:spPr>
        <a:xfrm rot="3310531">
          <a:off x="1979541" y="2827296"/>
          <a:ext cx="142411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24110" y="2021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55994" y="2811908"/>
        <a:ext cx="71205" cy="71205"/>
      </dsp:txXfrm>
    </dsp:sp>
    <dsp:sp modelId="{085F370A-A0AA-E246-A1AF-EB998825E9BE}">
      <dsp:nvSpPr>
        <dsp:cNvPr id="0" name=""/>
        <dsp:cNvSpPr/>
      </dsp:nvSpPr>
      <dsp:spPr>
        <a:xfrm>
          <a:off x="3098226" y="2923754"/>
          <a:ext cx="2033147" cy="10165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Choice 2 = Body 2</a:t>
          </a:r>
          <a:endParaRPr lang="en-US" sz="3000" kern="1200" dirty="0"/>
        </a:p>
      </dsp:txBody>
      <dsp:txXfrm>
        <a:off x="3128000" y="2953528"/>
        <a:ext cx="1973599" cy="957025"/>
      </dsp:txXfrm>
    </dsp:sp>
    <dsp:sp modelId="{2A93701E-C72A-FB4E-AC31-A809FF2689A8}">
      <dsp:nvSpPr>
        <dsp:cNvPr id="0" name=""/>
        <dsp:cNvSpPr/>
      </dsp:nvSpPr>
      <dsp:spPr>
        <a:xfrm rot="19457599">
          <a:off x="5037237" y="311956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12964" y="3114738"/>
        <a:ext cx="50076" cy="50076"/>
      </dsp:txXfrm>
    </dsp:sp>
    <dsp:sp modelId="{6A028A9C-DCC3-E549-9E90-E4048C8E3236}">
      <dsp:nvSpPr>
        <dsp:cNvPr id="0" name=""/>
        <dsp:cNvSpPr/>
      </dsp:nvSpPr>
      <dsp:spPr>
        <a:xfrm>
          <a:off x="5944632" y="2339224"/>
          <a:ext cx="2033147" cy="10165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Actions taken (docs)</a:t>
          </a:r>
          <a:endParaRPr lang="en-US" sz="3000" kern="1200" dirty="0"/>
        </a:p>
      </dsp:txBody>
      <dsp:txXfrm>
        <a:off x="5974406" y="2368998"/>
        <a:ext cx="1973599" cy="957025"/>
      </dsp:txXfrm>
    </dsp:sp>
    <dsp:sp modelId="{976D3D9C-4A4A-3A49-A5C5-4CB5C06C315C}">
      <dsp:nvSpPr>
        <dsp:cNvPr id="0" name=""/>
        <dsp:cNvSpPr/>
      </dsp:nvSpPr>
      <dsp:spPr>
        <a:xfrm rot="2142401">
          <a:off x="5037237" y="370409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12964" y="3699267"/>
        <a:ext cx="50076" cy="50076"/>
      </dsp:txXfrm>
    </dsp:sp>
    <dsp:sp modelId="{308CCBD7-487A-9847-8D22-69D137DCF84D}">
      <dsp:nvSpPr>
        <dsp:cNvPr id="0" name=""/>
        <dsp:cNvSpPr/>
      </dsp:nvSpPr>
      <dsp:spPr>
        <a:xfrm>
          <a:off x="5944632" y="3508284"/>
          <a:ext cx="2033147" cy="10165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Helped or hurt (docs)</a:t>
          </a:r>
          <a:endParaRPr lang="en-US" sz="3000" kern="1200" dirty="0"/>
        </a:p>
      </dsp:txBody>
      <dsp:txXfrm>
        <a:off x="5974406" y="3538058"/>
        <a:ext cx="1973599" cy="95702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1DFC3C-3CF2-E248-8DB6-BA4075DABF52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Three Parts</a:t>
          </a:r>
          <a:endParaRPr lang="en-US" sz="4600" kern="1200" dirty="0"/>
        </a:p>
      </dsp:txBody>
      <dsp:txXfrm>
        <a:off x="3385210" y="2763755"/>
        <a:ext cx="1459178" cy="1459178"/>
      </dsp:txXfrm>
    </dsp:sp>
    <dsp:sp modelId="{CE16C76B-C777-0C4F-9E47-1ECEE097BD21}">
      <dsp:nvSpPr>
        <dsp:cNvPr id="0" name=""/>
        <dsp:cNvSpPr/>
      </dsp:nvSpPr>
      <dsp:spPr>
        <a:xfrm rot="12900000">
          <a:off x="1752980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CDCEB7E-C15D-8D47-A513-FD27E586840E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Big Idea on Central “docs” Topic</a:t>
          </a:r>
          <a:endParaRPr lang="en-US" sz="2700" kern="1200" dirty="0"/>
        </a:p>
      </dsp:txBody>
      <dsp:txXfrm>
        <a:off x="961974" y="1201666"/>
        <a:ext cx="1868538" cy="1476457"/>
      </dsp:txXfrm>
    </dsp:sp>
    <dsp:sp modelId="{6924DEB3-40FD-6942-831B-B28EF8E2958D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EE1B404-1F3A-1349-9741-1C2876F2F35A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Provide your two “choices”</a:t>
          </a:r>
          <a:endParaRPr lang="en-US" sz="2700" kern="1200" dirty="0"/>
        </a:p>
      </dsp:txBody>
      <dsp:txXfrm>
        <a:off x="3180530" y="46759"/>
        <a:ext cx="1868538" cy="1476457"/>
      </dsp:txXfrm>
    </dsp:sp>
    <dsp:sp modelId="{B91F7040-C376-D649-B4E3-DDC3BC8002D2}">
      <dsp:nvSpPr>
        <dsp:cNvPr id="0" name=""/>
        <dsp:cNvSpPr/>
      </dsp:nvSpPr>
      <dsp:spPr>
        <a:xfrm rot="19500000">
          <a:off x="4892267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142A0E0-F753-7A49-A0F5-82628194F09A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Use Task to provide two key steps</a:t>
          </a:r>
          <a:endParaRPr lang="en-US" sz="2700" kern="1200" dirty="0"/>
        </a:p>
      </dsp:txBody>
      <dsp:txXfrm>
        <a:off x="5399086" y="1201666"/>
        <a:ext cx="1868538" cy="14764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61F58D-11C5-D247-BF3B-7C781FFEC823}">
      <dsp:nvSpPr>
        <dsp:cNvPr id="0" name=""/>
        <dsp:cNvSpPr/>
      </dsp:nvSpPr>
      <dsp:spPr>
        <a:xfrm>
          <a:off x="782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Autocrats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Impact</a:t>
          </a:r>
          <a:endParaRPr lang="en-US" sz="2900" kern="1200" dirty="0"/>
        </a:p>
      </dsp:txBody>
      <dsp:txXfrm>
        <a:off x="43694" y="1373540"/>
        <a:ext cx="2174998" cy="1379301"/>
      </dsp:txXfrm>
    </dsp:sp>
    <dsp:sp modelId="{C6874B40-0782-384B-B0B6-4BF3FE74B7D5}">
      <dsp:nvSpPr>
        <dsp:cNvPr id="0" name=""/>
        <dsp:cNvSpPr/>
      </dsp:nvSpPr>
      <dsp:spPr>
        <a:xfrm>
          <a:off x="1279934" y="1805736"/>
          <a:ext cx="2447481" cy="2447481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12AEA6-92C2-4647-ACDE-435BCA2886BE}">
      <dsp:nvSpPr>
        <dsp:cNvPr id="0" name=""/>
        <dsp:cNvSpPr/>
      </dsp:nvSpPr>
      <dsp:spPr>
        <a:xfrm>
          <a:off x="503186" y="2795754"/>
          <a:ext cx="2009619" cy="799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Big Picture</a:t>
          </a:r>
          <a:endParaRPr lang="en-US" sz="3300" kern="1200" dirty="0"/>
        </a:p>
      </dsp:txBody>
      <dsp:txXfrm>
        <a:off x="526593" y="2819161"/>
        <a:ext cx="1962805" cy="752345"/>
      </dsp:txXfrm>
    </dsp:sp>
    <dsp:sp modelId="{E6BCB048-1F83-8C4E-9E7F-50AD65A98925}">
      <dsp:nvSpPr>
        <dsp:cNvPr id="0" name=""/>
        <dsp:cNvSpPr/>
      </dsp:nvSpPr>
      <dsp:spPr>
        <a:xfrm>
          <a:off x="2858787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Peter 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Louis</a:t>
          </a:r>
          <a:endParaRPr lang="en-US" sz="2900" kern="1200" dirty="0"/>
        </a:p>
      </dsp:txBody>
      <dsp:txXfrm>
        <a:off x="2901699" y="1773120"/>
        <a:ext cx="2174998" cy="1379301"/>
      </dsp:txXfrm>
    </dsp:sp>
    <dsp:sp modelId="{22F17EE4-CFDB-024F-82F3-0AE8420D0FB6}">
      <dsp:nvSpPr>
        <dsp:cNvPr id="0" name=""/>
        <dsp:cNvSpPr/>
      </dsp:nvSpPr>
      <dsp:spPr>
        <a:xfrm>
          <a:off x="4119099" y="199631"/>
          <a:ext cx="2736364" cy="2736364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AB4C68-FF80-F047-867F-8B007FCD964F}">
      <dsp:nvSpPr>
        <dsp:cNvPr id="0" name=""/>
        <dsp:cNvSpPr/>
      </dsp:nvSpPr>
      <dsp:spPr>
        <a:xfrm>
          <a:off x="3361192" y="931048"/>
          <a:ext cx="2009619" cy="799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Choices</a:t>
          </a:r>
          <a:endParaRPr lang="en-US" sz="3300" kern="1200" dirty="0"/>
        </a:p>
      </dsp:txBody>
      <dsp:txXfrm>
        <a:off x="3384599" y="954455"/>
        <a:ext cx="1962805" cy="752345"/>
      </dsp:txXfrm>
    </dsp:sp>
    <dsp:sp modelId="{43BB378D-3843-7E48-A6BF-26BEA8247E39}">
      <dsp:nvSpPr>
        <dsp:cNvPr id="0" name=""/>
        <dsp:cNvSpPr/>
      </dsp:nvSpPr>
      <dsp:spPr>
        <a:xfrm>
          <a:off x="5716793" y="1330628"/>
          <a:ext cx="2260822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Actions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Impact: Pos/Neg</a:t>
          </a:r>
          <a:endParaRPr lang="en-US" sz="2900" kern="1200" dirty="0"/>
        </a:p>
      </dsp:txBody>
      <dsp:txXfrm>
        <a:off x="5759705" y="1373540"/>
        <a:ext cx="2174998" cy="1379301"/>
      </dsp:txXfrm>
    </dsp:sp>
    <dsp:sp modelId="{2DB8DBF4-B874-2C4A-8519-F39BBDAB9583}">
      <dsp:nvSpPr>
        <dsp:cNvPr id="0" name=""/>
        <dsp:cNvSpPr/>
      </dsp:nvSpPr>
      <dsp:spPr>
        <a:xfrm>
          <a:off x="6219198" y="2795754"/>
          <a:ext cx="2009619" cy="799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Direction</a:t>
          </a:r>
          <a:endParaRPr lang="en-US" sz="3300" kern="1200" dirty="0"/>
        </a:p>
      </dsp:txBody>
      <dsp:txXfrm>
        <a:off x="6242605" y="2819161"/>
        <a:ext cx="1962805" cy="75234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BC314-753D-1649-A42B-E5B1CE5DDF18}">
      <dsp:nvSpPr>
        <dsp:cNvPr id="0" name=""/>
        <dsp:cNvSpPr/>
      </dsp:nvSpPr>
      <dsp:spPr>
        <a:xfrm>
          <a:off x="1972009" y="1147"/>
          <a:ext cx="1904702" cy="952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Choice: plug into task (solve for “X”)</a:t>
          </a:r>
          <a:endParaRPr lang="en-US" sz="2000" kern="1200" dirty="0"/>
        </a:p>
      </dsp:txBody>
      <dsp:txXfrm>
        <a:off x="1999902" y="29040"/>
        <a:ext cx="1848916" cy="896565"/>
      </dsp:txXfrm>
    </dsp:sp>
    <dsp:sp modelId="{0487519F-1C49-3A47-BCC6-965453E40BCF}">
      <dsp:nvSpPr>
        <dsp:cNvPr id="0" name=""/>
        <dsp:cNvSpPr/>
      </dsp:nvSpPr>
      <dsp:spPr>
        <a:xfrm>
          <a:off x="2162480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7FE41-5C47-794C-976A-2E77A5717EA3}">
      <dsp:nvSpPr>
        <dsp:cNvPr id="0" name=""/>
        <dsp:cNvSpPr/>
      </dsp:nvSpPr>
      <dsp:spPr>
        <a:xfrm>
          <a:off x="2352950" y="1191586"/>
          <a:ext cx="1523761" cy="952351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Peter the Great</a:t>
          </a:r>
          <a:endParaRPr lang="en-US" sz="2000" kern="1200" dirty="0"/>
        </a:p>
      </dsp:txBody>
      <dsp:txXfrm>
        <a:off x="2380843" y="1219479"/>
        <a:ext cx="1467975" cy="896565"/>
      </dsp:txXfrm>
    </dsp:sp>
    <dsp:sp modelId="{BE32BAC9-3890-894B-A279-0A6A6693147A}">
      <dsp:nvSpPr>
        <dsp:cNvPr id="0" name=""/>
        <dsp:cNvSpPr/>
      </dsp:nvSpPr>
      <dsp:spPr>
        <a:xfrm>
          <a:off x="2162480" y="953498"/>
          <a:ext cx="190470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190470" y="190470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E9D42-E78F-7442-BA4D-7C661863AF58}">
      <dsp:nvSpPr>
        <dsp:cNvPr id="0" name=""/>
        <dsp:cNvSpPr/>
      </dsp:nvSpPr>
      <dsp:spPr>
        <a:xfrm>
          <a:off x="2352950" y="2382025"/>
          <a:ext cx="1523761" cy="952351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Actions Taken</a:t>
          </a:r>
          <a:endParaRPr lang="en-US" sz="2000" kern="1200" dirty="0"/>
        </a:p>
      </dsp:txBody>
      <dsp:txXfrm>
        <a:off x="2380843" y="2409918"/>
        <a:ext cx="1467975" cy="896565"/>
      </dsp:txXfrm>
    </dsp:sp>
    <dsp:sp modelId="{1B428F7D-7C01-984E-8D15-8D361EE691CC}">
      <dsp:nvSpPr>
        <dsp:cNvPr id="0" name=""/>
        <dsp:cNvSpPr/>
      </dsp:nvSpPr>
      <dsp:spPr>
        <a:xfrm>
          <a:off x="2162480" y="953498"/>
          <a:ext cx="190470" cy="309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141"/>
              </a:lnTo>
              <a:lnTo>
                <a:pt x="190470" y="309514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C9367-5D44-3640-9B6B-E0B3DAD20EA0}">
      <dsp:nvSpPr>
        <dsp:cNvPr id="0" name=""/>
        <dsp:cNvSpPr/>
      </dsp:nvSpPr>
      <dsp:spPr>
        <a:xfrm>
          <a:off x="2352950" y="3572464"/>
          <a:ext cx="1523761" cy="952351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Impact: helped or hurt</a:t>
          </a:r>
          <a:endParaRPr lang="en-US" sz="2000" kern="1200" dirty="0"/>
        </a:p>
      </dsp:txBody>
      <dsp:txXfrm>
        <a:off x="2380843" y="3600357"/>
        <a:ext cx="1467975" cy="896565"/>
      </dsp:txXfrm>
    </dsp:sp>
    <dsp:sp modelId="{653D919E-A29E-6342-AD89-1C2E368816B0}">
      <dsp:nvSpPr>
        <dsp:cNvPr id="0" name=""/>
        <dsp:cNvSpPr/>
      </dsp:nvSpPr>
      <dsp:spPr>
        <a:xfrm>
          <a:off x="4352887" y="1147"/>
          <a:ext cx="1904702" cy="952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Choice: plug into task (solve for Y”)</a:t>
          </a:r>
          <a:endParaRPr lang="en-US" sz="2000" kern="1200" dirty="0"/>
        </a:p>
      </dsp:txBody>
      <dsp:txXfrm>
        <a:off x="4380780" y="29040"/>
        <a:ext cx="1848916" cy="896565"/>
      </dsp:txXfrm>
    </dsp:sp>
    <dsp:sp modelId="{CCAFB415-56E3-2D40-99E1-593D8F7A0323}">
      <dsp:nvSpPr>
        <dsp:cNvPr id="0" name=""/>
        <dsp:cNvSpPr/>
      </dsp:nvSpPr>
      <dsp:spPr>
        <a:xfrm>
          <a:off x="4543358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AE4D6A-4178-DC46-BB22-F3A6FA3E74E3}">
      <dsp:nvSpPr>
        <dsp:cNvPr id="0" name=""/>
        <dsp:cNvSpPr/>
      </dsp:nvSpPr>
      <dsp:spPr>
        <a:xfrm>
          <a:off x="4733828" y="1191586"/>
          <a:ext cx="1523761" cy="952351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Louis XIV</a:t>
          </a:r>
          <a:endParaRPr lang="en-US" sz="2000" kern="1200" dirty="0"/>
        </a:p>
      </dsp:txBody>
      <dsp:txXfrm>
        <a:off x="4761721" y="1219479"/>
        <a:ext cx="1467975" cy="896565"/>
      </dsp:txXfrm>
    </dsp:sp>
    <dsp:sp modelId="{00A7FE9B-3EFB-1947-A42D-00A1CD6AA98C}">
      <dsp:nvSpPr>
        <dsp:cNvPr id="0" name=""/>
        <dsp:cNvSpPr/>
      </dsp:nvSpPr>
      <dsp:spPr>
        <a:xfrm>
          <a:off x="4543358" y="953498"/>
          <a:ext cx="190470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190470" y="190470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B5040A-C554-BA42-A6A9-93E40FD6FF69}">
      <dsp:nvSpPr>
        <dsp:cNvPr id="0" name=""/>
        <dsp:cNvSpPr/>
      </dsp:nvSpPr>
      <dsp:spPr>
        <a:xfrm>
          <a:off x="4733828" y="2382025"/>
          <a:ext cx="1523761" cy="952351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Actions Taken</a:t>
          </a:r>
          <a:endParaRPr lang="en-US" sz="2000" kern="1200" dirty="0"/>
        </a:p>
      </dsp:txBody>
      <dsp:txXfrm>
        <a:off x="4761721" y="2409918"/>
        <a:ext cx="1467975" cy="896565"/>
      </dsp:txXfrm>
    </dsp:sp>
    <dsp:sp modelId="{7F52862D-81F1-964B-8CAE-AAA53DAE0F1D}">
      <dsp:nvSpPr>
        <dsp:cNvPr id="0" name=""/>
        <dsp:cNvSpPr/>
      </dsp:nvSpPr>
      <dsp:spPr>
        <a:xfrm>
          <a:off x="4543358" y="953498"/>
          <a:ext cx="190470" cy="309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141"/>
              </a:lnTo>
              <a:lnTo>
                <a:pt x="190470" y="309514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26B9FF-0962-5D45-9DED-514D49E65010}">
      <dsp:nvSpPr>
        <dsp:cNvPr id="0" name=""/>
        <dsp:cNvSpPr/>
      </dsp:nvSpPr>
      <dsp:spPr>
        <a:xfrm>
          <a:off x="4733828" y="3572464"/>
          <a:ext cx="1523761" cy="952351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Impact: helped or hurt</a:t>
          </a:r>
          <a:endParaRPr lang="en-US" sz="2000" kern="1200" dirty="0"/>
        </a:p>
      </dsp:txBody>
      <dsp:txXfrm>
        <a:off x="4761721" y="3600357"/>
        <a:ext cx="1467975" cy="896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A5F0-E7BE-B743-B8A0-DD4DB212C73D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466C-BB48-B943-B982-940EB7958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2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A5F0-E7BE-B743-B8A0-DD4DB212C73D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466C-BB48-B943-B982-940EB7958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3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A5F0-E7BE-B743-B8A0-DD4DB212C73D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466C-BB48-B943-B982-940EB7958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5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A5F0-E7BE-B743-B8A0-DD4DB212C73D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466C-BB48-B943-B982-940EB7958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5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A5F0-E7BE-B743-B8A0-DD4DB212C73D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466C-BB48-B943-B982-940EB7958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1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A5F0-E7BE-B743-B8A0-DD4DB212C73D}" type="datetimeFigureOut">
              <a:rPr lang="en-US" smtClean="0"/>
              <a:t>5/3/16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466C-BB48-B943-B982-940EB7958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7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A5F0-E7BE-B743-B8A0-DD4DB212C73D}" type="datetimeFigureOut">
              <a:rPr lang="en-US" smtClean="0"/>
              <a:t>5/3/16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466C-BB48-B943-B982-940EB7958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6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A5F0-E7BE-B743-B8A0-DD4DB212C73D}" type="datetimeFigureOut">
              <a:rPr lang="en-US" smtClean="0"/>
              <a:t>5/3/16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466C-BB48-B943-B982-940EB7958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6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A5F0-E7BE-B743-B8A0-DD4DB212C73D}" type="datetimeFigureOut">
              <a:rPr lang="en-US" smtClean="0"/>
              <a:t>5/3/16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466C-BB48-B943-B982-940EB7958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3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A5F0-E7BE-B743-B8A0-DD4DB212C73D}" type="datetimeFigureOut">
              <a:rPr lang="en-US" smtClean="0"/>
              <a:t>5/3/16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466C-BB48-B943-B982-940EB7958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93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A5F0-E7BE-B743-B8A0-DD4DB212C73D}" type="datetimeFigureOut">
              <a:rPr lang="en-US" smtClean="0"/>
              <a:t>5/3/16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466C-BB48-B943-B982-940EB7958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5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5A5F0-E7BE-B743-B8A0-DD4DB212C73D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7466C-BB48-B943-B982-940EB7958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4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alibri" charset="0"/>
              </a:rPr>
              <a:t>Global: 5</a:t>
            </a:r>
            <a:r>
              <a:rPr lang="en-US" dirty="0" smtClean="0">
                <a:latin typeface="Calibri" charset="0"/>
              </a:rPr>
              <a:t>/3/</a:t>
            </a:r>
            <a:r>
              <a:rPr lang="en-US" dirty="0" smtClean="0">
                <a:latin typeface="Calibri" charset="0"/>
              </a:rPr>
              <a:t>2016</a:t>
            </a:r>
            <a:endParaRPr lang="en-US" dirty="0">
              <a:latin typeface="Calibri" charset="0"/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387350" y="1552575"/>
            <a:ext cx="8229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700" b="1" dirty="0">
                <a:latin typeface="Calibri" charset="0"/>
              </a:rPr>
              <a:t>I/O </a:t>
            </a:r>
            <a:r>
              <a:rPr lang="en-US" sz="2700" dirty="0" smtClean="0">
                <a:latin typeface="Calibri" charset="0"/>
              </a:rPr>
              <a:t>– Begin assessment of the conditions leading to the fall of the Soviet Union</a:t>
            </a:r>
            <a:r>
              <a:rPr lang="en-US" sz="2700" dirty="0" smtClean="0">
                <a:latin typeface="Calibri" charset="0"/>
              </a:rPr>
              <a:t>. Regents Prep: The “DBQ” </a:t>
            </a:r>
            <a:endParaRPr lang="en-US" sz="2700" dirty="0" smtClean="0">
              <a:latin typeface="Calibri" charset="0"/>
            </a:endParaRPr>
          </a:p>
          <a:p>
            <a:pPr>
              <a:defRPr/>
            </a:pPr>
            <a:r>
              <a:rPr lang="en-US" sz="2700" b="1" dirty="0" smtClean="0">
                <a:latin typeface="Calibri" charset="0"/>
              </a:rPr>
              <a:t>Key Question(s)</a:t>
            </a:r>
            <a:r>
              <a:rPr lang="en-US" sz="2700" dirty="0" smtClean="0">
                <a:latin typeface="Calibri" charset="0"/>
              </a:rPr>
              <a:t>: What long and short term conditions lead to the breakup of the Soviet Empire.</a:t>
            </a:r>
          </a:p>
          <a:p>
            <a:pPr>
              <a:defRPr/>
            </a:pPr>
            <a:r>
              <a:rPr lang="en-US" sz="2700" b="1" dirty="0" smtClean="0">
                <a:latin typeface="Calibri" charset="0"/>
              </a:rPr>
              <a:t>Key Terms: </a:t>
            </a:r>
            <a:r>
              <a:rPr lang="en-US" sz="2700" dirty="0" smtClean="0">
                <a:latin typeface="Calibri" charset="0"/>
              </a:rPr>
              <a:t>Soviet Satellites; dissidents; Glasnost; Perestroika; Mikhail Gorbachev </a:t>
            </a:r>
          </a:p>
          <a:p>
            <a:pPr>
              <a:defRPr/>
            </a:pPr>
            <a:r>
              <a:rPr lang="en-US" sz="2700" dirty="0" smtClean="0">
                <a:latin typeface="Calibri" charset="0"/>
              </a:rPr>
              <a:t>Vacation Assignment Thematic “I” </a:t>
            </a:r>
            <a:r>
              <a:rPr lang="en-US" sz="2700" dirty="0" smtClean="0">
                <a:latin typeface="Calibri" charset="0"/>
              </a:rPr>
              <a:t>Charts: fill out checklist; follow directions on it.</a:t>
            </a:r>
          </a:p>
          <a:p>
            <a:pPr>
              <a:defRPr/>
            </a:pPr>
            <a:r>
              <a:rPr lang="en-US" sz="2700" b="1" dirty="0" smtClean="0">
                <a:latin typeface="Calibri" charset="0"/>
              </a:rPr>
              <a:t>Hmwk </a:t>
            </a:r>
            <a:r>
              <a:rPr lang="en-US" sz="2700" b="1" dirty="0" smtClean="0">
                <a:latin typeface="Calibri" charset="0"/>
              </a:rPr>
              <a:t>#1: 863 – 871 for Thursday. </a:t>
            </a:r>
          </a:p>
        </p:txBody>
      </p:sp>
      <p:sp>
        <p:nvSpPr>
          <p:cNvPr id="125955" name="TextBox 3"/>
          <p:cNvSpPr txBox="1">
            <a:spLocks noChangeArrowheads="1"/>
          </p:cNvSpPr>
          <p:nvPr/>
        </p:nvSpPr>
        <p:spPr bwMode="auto">
          <a:xfrm>
            <a:off x="-3440113" y="4357688"/>
            <a:ext cx="185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01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Crack the Global DBQ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can’t freak out if you don’t remember everything about them...</a:t>
            </a:r>
            <a:r>
              <a:rPr lang="en-US" b="1" dirty="0" smtClean="0"/>
              <a:t>that is not the point!!!</a:t>
            </a:r>
          </a:p>
          <a:p>
            <a:r>
              <a:rPr lang="en-US" dirty="0" smtClean="0"/>
              <a:t>They will give you information in the documents about these people.</a:t>
            </a:r>
          </a:p>
          <a:p>
            <a:r>
              <a:rPr lang="en-US" dirty="0" smtClean="0"/>
              <a:t>You just have to be sure to deal properly with </a:t>
            </a:r>
            <a:r>
              <a:rPr lang="en-US" b="1" dirty="0" smtClean="0"/>
              <a:t>the task: </a:t>
            </a:r>
            <a:r>
              <a:rPr lang="en-US" dirty="0" smtClean="0"/>
              <a:t>what should you be looking for?</a:t>
            </a:r>
          </a:p>
          <a:p>
            <a:r>
              <a:rPr lang="en-US" dirty="0"/>
              <a:t>T</a:t>
            </a:r>
            <a:r>
              <a:rPr lang="en-US" dirty="0" smtClean="0"/>
              <a:t>ask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379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Crack the Global DBQ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rcRect t="-40724" b="-407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49379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Crack the Global DBQ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0587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9379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Crack the Global DBQ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Recap:</a:t>
            </a:r>
          </a:p>
          <a:p>
            <a:r>
              <a:rPr lang="en-US" dirty="0" smtClean="0"/>
              <a:t>They give you three choices.</a:t>
            </a:r>
          </a:p>
          <a:p>
            <a:r>
              <a:rPr lang="en-US" dirty="0" smtClean="0"/>
              <a:t>You want to read </a:t>
            </a:r>
            <a:r>
              <a:rPr lang="en-US" b="1" i="1" dirty="0" smtClean="0"/>
              <a:t>all the documents</a:t>
            </a:r>
            <a:r>
              <a:rPr lang="en-US" dirty="0" smtClean="0"/>
              <a:t>, and answer </a:t>
            </a:r>
            <a:r>
              <a:rPr lang="en-US" b="1" i="1" dirty="0" smtClean="0"/>
              <a:t>all of the questions </a:t>
            </a:r>
            <a:r>
              <a:rPr lang="en-US" dirty="0" smtClean="0"/>
              <a:t>in the booklet, for each document.</a:t>
            </a:r>
          </a:p>
          <a:p>
            <a:r>
              <a:rPr lang="en-US" dirty="0" smtClean="0"/>
              <a:t>You get to choose the two examples that you want to write about...</a:t>
            </a:r>
          </a:p>
          <a:p>
            <a:r>
              <a:rPr lang="en-US" dirty="0" smtClean="0"/>
              <a:t>That, is your essay.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379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Crack the Global DBQ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Ok...</a:t>
            </a:r>
          </a:p>
          <a:p>
            <a:r>
              <a:rPr lang="en-US" dirty="0" smtClean="0"/>
              <a:t>Here is a big idea...</a:t>
            </a:r>
          </a:p>
          <a:p>
            <a:r>
              <a:rPr lang="en-US" dirty="0" smtClean="0"/>
              <a:t>The documents will </a:t>
            </a:r>
            <a:r>
              <a:rPr lang="en-US" b="1" i="1" dirty="0" smtClean="0"/>
              <a:t>always be in the order </a:t>
            </a:r>
            <a:r>
              <a:rPr lang="en-US" dirty="0" smtClean="0"/>
              <a:t>of the choices listed in the historical Analysis.</a:t>
            </a:r>
          </a:p>
          <a:p>
            <a:r>
              <a:rPr lang="en-US" dirty="0" smtClean="0"/>
              <a:t>Meaning...for this question...</a:t>
            </a:r>
          </a:p>
          <a:p>
            <a:r>
              <a:rPr lang="en-US" dirty="0" smtClean="0"/>
              <a:t>Emperor </a:t>
            </a:r>
            <a:r>
              <a:rPr lang="en-US" dirty="0" err="1" smtClean="0"/>
              <a:t>Huangdi</a:t>
            </a:r>
            <a:r>
              <a:rPr lang="en-US" dirty="0" smtClean="0"/>
              <a:t> will be first</a:t>
            </a:r>
          </a:p>
          <a:p>
            <a:r>
              <a:rPr lang="en-US" dirty="0" smtClean="0"/>
              <a:t>Peter the Great will be second</a:t>
            </a:r>
          </a:p>
          <a:p>
            <a:r>
              <a:rPr lang="en-US" dirty="0" smtClean="0"/>
              <a:t>Louis XIV Third will be third</a:t>
            </a:r>
          </a:p>
        </p:txBody>
      </p:sp>
    </p:spTree>
    <p:extLst>
      <p:ext uri="{BB962C8B-B14F-4D97-AF65-F5344CB8AC3E}">
        <p14:creationId xmlns:p14="http://schemas.microsoft.com/office/powerpoint/2010/main" val="3449379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Crack the Global DBQ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And...</a:t>
            </a:r>
          </a:p>
          <a:p>
            <a:r>
              <a:rPr lang="en-US" dirty="0" smtClean="0"/>
              <a:t>The documents, (for each of the three choices), will always follow the order of the task.</a:t>
            </a:r>
          </a:p>
          <a:p>
            <a:r>
              <a:rPr lang="en-US" dirty="0" smtClean="0"/>
              <a:t>Meaning, for this question:</a:t>
            </a:r>
          </a:p>
          <a:p>
            <a:pPr lvl="1"/>
            <a:r>
              <a:rPr lang="en-US" dirty="0" smtClean="0"/>
              <a:t>“Actions taken” documents will be first</a:t>
            </a:r>
          </a:p>
          <a:p>
            <a:pPr lvl="1"/>
            <a:r>
              <a:rPr lang="en-US" dirty="0" smtClean="0"/>
              <a:t>“Helped or hurt” documents will be follow.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379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Organization: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490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9379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Global </a:t>
            </a:r>
            <a:r>
              <a:rPr lang="en-US" smtClean="0"/>
              <a:t>DBQ Essay has </a:t>
            </a:r>
            <a:r>
              <a:rPr lang="en-US" dirty="0" smtClean="0"/>
              <a:t>Two </a:t>
            </a:r>
            <a:r>
              <a:rPr lang="en-US" dirty="0"/>
              <a:t>P</a:t>
            </a:r>
            <a:r>
              <a:rPr lang="en-US" dirty="0" smtClean="0"/>
              <a:t>arts: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Part A of the Question:</a:t>
            </a:r>
          </a:p>
          <a:p>
            <a:r>
              <a:rPr lang="en-US" dirty="0" smtClean="0"/>
              <a:t>Read Context and Task</a:t>
            </a:r>
          </a:p>
          <a:p>
            <a:r>
              <a:rPr lang="en-US" dirty="0" smtClean="0"/>
              <a:t>Focus on trigger words.</a:t>
            </a:r>
          </a:p>
          <a:p>
            <a:r>
              <a:rPr lang="en-US" dirty="0"/>
              <a:t>A</a:t>
            </a:r>
            <a:r>
              <a:rPr lang="en-US" dirty="0" smtClean="0"/>
              <a:t>nswer all of the questions on each of the documents in the booklet.</a:t>
            </a:r>
          </a:p>
          <a:p>
            <a:r>
              <a:rPr lang="en-US" dirty="0" smtClean="0"/>
              <a:t>This will get you easy points, and will help you choose which two groups of documents you want to use.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Part B of the Question:</a:t>
            </a:r>
          </a:p>
          <a:p>
            <a:r>
              <a:rPr lang="en-US" dirty="0" smtClean="0"/>
              <a:t>This is where you write your essay.</a:t>
            </a:r>
          </a:p>
          <a:p>
            <a:r>
              <a:rPr lang="en-US" dirty="0" smtClean="0"/>
              <a:t>Reminder: many students simply answer the document questions, and ignore the actual essay, and then move on to the Thematic.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379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Global DBQ: Introduction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4839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9379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Crack the Global DBQ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Central Topic </a:t>
            </a:r>
            <a:r>
              <a:rPr lang="en-US" dirty="0" smtClean="0"/>
              <a:t>= leaders who are autocrats</a:t>
            </a:r>
          </a:p>
          <a:p>
            <a:r>
              <a:rPr lang="en-US" b="1" dirty="0" smtClean="0"/>
              <a:t>Your Choices </a:t>
            </a:r>
            <a:r>
              <a:rPr lang="en-US" dirty="0" smtClean="0"/>
              <a:t>= which to you want to write about = *Let the reader know. Which two...</a:t>
            </a:r>
          </a:p>
          <a:p>
            <a:r>
              <a:rPr lang="en-US" b="1" dirty="0" smtClean="0"/>
              <a:t>Direction: </a:t>
            </a:r>
            <a:r>
              <a:rPr lang="en-US" dirty="0" smtClean="0"/>
              <a:t>Use “task triggers” to show what steps you will take.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42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DBQ In Class Instructions: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Historical Context and the Task, as well as the task box.</a:t>
            </a:r>
          </a:p>
          <a:p>
            <a:r>
              <a:rPr lang="en-US" dirty="0" smtClean="0"/>
              <a:t>In your notebook, Write down a simple sentence for each of the following:</a:t>
            </a:r>
          </a:p>
          <a:p>
            <a:pPr lvl="1"/>
            <a:r>
              <a:rPr lang="en-US" dirty="0" smtClean="0"/>
              <a:t>What is the Big Idea connecting all of the documents together?</a:t>
            </a:r>
          </a:p>
          <a:p>
            <a:pPr lvl="1"/>
            <a:r>
              <a:rPr lang="en-US" dirty="0" smtClean="0"/>
              <a:t>What are, at least, two things you have to do based on the task box?</a:t>
            </a:r>
          </a:p>
          <a:p>
            <a:r>
              <a:rPr lang="en-US" dirty="0" smtClean="0"/>
              <a:t>Do not write on the I Chart, on the back, yet!!!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521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DBQ Intro: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0133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8542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DBQ Body Paragraphs: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4306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8542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Crack the Global DBQ: 2012 Regents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rcRect t="-7753" b="-7753"/>
          <a:stretch>
            <a:fillRect/>
          </a:stretch>
        </p:blipFill>
        <p:spPr>
          <a:xfrm>
            <a:off x="694014" y="1600200"/>
            <a:ext cx="8180502" cy="4525963"/>
          </a:xfrm>
        </p:spPr>
      </p:pic>
    </p:spTree>
    <p:extLst>
      <p:ext uri="{BB962C8B-B14F-4D97-AF65-F5344CB8AC3E}">
        <p14:creationId xmlns:p14="http://schemas.microsoft.com/office/powerpoint/2010/main" val="2651074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Crack the Global DBQ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9305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931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Crack the Global DBQ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5588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9379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Crack the Global DBQ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5139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9379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Crack the Global DBQ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Look...here is how they put the DBQ together:</a:t>
            </a:r>
          </a:p>
          <a:p>
            <a:pPr lvl="1"/>
            <a:r>
              <a:rPr lang="en-US" dirty="0" smtClean="0"/>
              <a:t>You will always have three “topics” or examples listed in the Historical Context.</a:t>
            </a:r>
          </a:p>
          <a:p>
            <a:pPr lvl="1"/>
            <a:r>
              <a:rPr lang="en-US" dirty="0" smtClean="0"/>
              <a:t>The documents will always follow the order of the three topics.</a:t>
            </a:r>
          </a:p>
          <a:p>
            <a:pPr lvl="1"/>
            <a:r>
              <a:rPr lang="en-US" dirty="0" smtClean="0"/>
              <a:t>Also, the documents will always give you information to match the trigger words in the task.</a:t>
            </a:r>
          </a:p>
          <a:p>
            <a:r>
              <a:rPr lang="en-US" dirty="0" smtClean="0"/>
              <a:t>Lets look at a DBQ Question: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379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Crack the Global DBQ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rcRect t="-7753" b="-7753"/>
          <a:stretch>
            <a:fillRect/>
          </a:stretch>
        </p:blipFill>
        <p:spPr>
          <a:xfrm>
            <a:off x="694014" y="1600200"/>
            <a:ext cx="8180502" cy="4525963"/>
          </a:xfrm>
        </p:spPr>
      </p:pic>
    </p:spTree>
    <p:extLst>
      <p:ext uri="{BB962C8B-B14F-4D97-AF65-F5344CB8AC3E}">
        <p14:creationId xmlns:p14="http://schemas.microsoft.com/office/powerpoint/2010/main" val="3449379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Crack the Global DBQ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7118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9379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909</Words>
  <Application>Microsoft Macintosh PowerPoint</Application>
  <PresentationFormat>On-screen Show (4:3)</PresentationFormat>
  <Paragraphs>117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Global: 5/3/2016</vt:lpstr>
      <vt:lpstr>DBQ In Class Instructions:</vt:lpstr>
      <vt:lpstr>How to Crack the Global DBQ: 2012 Regents</vt:lpstr>
      <vt:lpstr>How to Crack the Global DBQ</vt:lpstr>
      <vt:lpstr>How to Crack the Global DBQ</vt:lpstr>
      <vt:lpstr>How to Crack the Global DBQ</vt:lpstr>
      <vt:lpstr>How to Crack the Global DBQ</vt:lpstr>
      <vt:lpstr>How to Crack the Global DBQ</vt:lpstr>
      <vt:lpstr>How to Crack the Global DBQ</vt:lpstr>
      <vt:lpstr>How to Crack the Global DBQ</vt:lpstr>
      <vt:lpstr>How to Crack the Global DBQ</vt:lpstr>
      <vt:lpstr>How to Crack the Global DBQ</vt:lpstr>
      <vt:lpstr>How to Crack the Global DBQ</vt:lpstr>
      <vt:lpstr>How to Crack the Global DBQ</vt:lpstr>
      <vt:lpstr>How to Crack the Global DBQ</vt:lpstr>
      <vt:lpstr>Essay Organization:</vt:lpstr>
      <vt:lpstr>The Global DBQ Essay has Two Parts:</vt:lpstr>
      <vt:lpstr>The Global DBQ: Introduction</vt:lpstr>
      <vt:lpstr>How to Crack the Global DBQ</vt:lpstr>
      <vt:lpstr>Global DBQ Intro:</vt:lpstr>
      <vt:lpstr>Global DBQ Body Paragraphs:</vt:lpstr>
    </vt:vector>
  </TitlesOfParts>
  <Company>Frederick Douglass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Crack the Global DBQ</dc:title>
  <dc:creator>Fred  Murphy</dc:creator>
  <cp:lastModifiedBy>Fred  Murphy</cp:lastModifiedBy>
  <cp:revision>19</cp:revision>
  <dcterms:created xsi:type="dcterms:W3CDTF">2014-05-08T11:08:35Z</dcterms:created>
  <dcterms:modified xsi:type="dcterms:W3CDTF">2016-05-03T11:24:31Z</dcterms:modified>
</cp:coreProperties>
</file>