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67" r:id="rId4"/>
    <p:sldId id="261" r:id="rId5"/>
    <p:sldId id="268" r:id="rId6"/>
    <p:sldId id="266" r:id="rId7"/>
    <p:sldId id="269" r:id="rId8"/>
    <p:sldId id="262" r:id="rId9"/>
    <p:sldId id="270" r:id="rId10"/>
    <p:sldId id="263" r:id="rId11"/>
    <p:sldId id="271" r:id="rId12"/>
    <p:sldId id="265"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1" autoAdjust="0"/>
    <p:restoredTop sz="93190" autoAdjust="0"/>
  </p:normalViewPr>
  <p:slideViewPr>
    <p:cSldViewPr snapToGrid="0" snapToObjects="1">
      <p:cViewPr>
        <p:scale>
          <a:sx n="70" d="100"/>
          <a:sy n="70" d="100"/>
        </p:scale>
        <p:origin x="-522" y="-72"/>
      </p:cViewPr>
      <p:guideLst>
        <p:guide orient="horz" pos="2160"/>
        <p:guide pos="2880"/>
      </p:guideLst>
    </p:cSldViewPr>
  </p:slideViewPr>
  <p:notesTextViewPr>
    <p:cViewPr>
      <p:scale>
        <a:sx n="100" d="100"/>
        <a:sy n="100" d="100"/>
      </p:scale>
      <p:origin x="0" y="0"/>
    </p:cViewPr>
  </p:notesTextViewPr>
  <p:sorterViewPr>
    <p:cViewPr>
      <p:scale>
        <a:sx n="145" d="100"/>
        <a:sy n="14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483BD9-41DC-A748-9BFA-5B4AC38711AF}" type="doc">
      <dgm:prSet loTypeId="urn:microsoft.com/office/officeart/2005/8/layout/radial4" loCatId="" qsTypeId="urn:microsoft.com/office/officeart/2005/8/quickstyle/simple2" qsCatId="simple" csTypeId="urn:microsoft.com/office/officeart/2005/8/colors/accent0_1" csCatId="mainScheme" phldr="1"/>
      <dgm:spPr/>
      <dgm:t>
        <a:bodyPr/>
        <a:lstStyle/>
        <a:p>
          <a:endParaRPr lang="en-US"/>
        </a:p>
      </dgm:t>
    </dgm:pt>
    <dgm:pt modelId="{3E62D2FB-26AE-4B47-97F9-ACF1B6381908}">
      <dgm:prSet phldrT="[Text]" custT="1"/>
      <dgm:spPr/>
      <dgm:t>
        <a:bodyPr/>
        <a:lstStyle/>
        <a:p>
          <a:r>
            <a:rPr lang="en-US" sz="2800" dirty="0" smtClean="0"/>
            <a:t>Three Step Arc</a:t>
          </a:r>
          <a:endParaRPr lang="en-US" sz="2800" dirty="0"/>
        </a:p>
      </dgm:t>
    </dgm:pt>
    <dgm:pt modelId="{DE5D41A6-C595-EE48-B66D-75B319752D7E}" type="parTrans" cxnId="{9701A65A-6379-6947-BE9C-74AF08945A56}">
      <dgm:prSet/>
      <dgm:spPr/>
      <dgm:t>
        <a:bodyPr/>
        <a:lstStyle/>
        <a:p>
          <a:endParaRPr lang="en-US"/>
        </a:p>
      </dgm:t>
    </dgm:pt>
    <dgm:pt modelId="{DF8EDD22-1A90-0E48-B4D7-0AC4770E0B64}" type="sibTrans" cxnId="{9701A65A-6379-6947-BE9C-74AF08945A56}">
      <dgm:prSet/>
      <dgm:spPr/>
      <dgm:t>
        <a:bodyPr/>
        <a:lstStyle/>
        <a:p>
          <a:endParaRPr lang="en-US"/>
        </a:p>
      </dgm:t>
    </dgm:pt>
    <dgm:pt modelId="{3D0EC49B-F9FA-594D-A5CA-F312A79D0660}">
      <dgm:prSet phldrT="[Text]" custT="1"/>
      <dgm:spPr/>
      <dgm:t>
        <a:bodyPr/>
        <a:lstStyle/>
        <a:p>
          <a:r>
            <a:rPr lang="en-US" sz="1800" b="1" dirty="0" smtClean="0"/>
            <a:t>BP: </a:t>
          </a:r>
          <a:r>
            <a:rPr lang="en-US" sz="1800" b="0" dirty="0" smtClean="0"/>
            <a:t>The theory and concept of a monarchy in how it applies to European state consolidation.</a:t>
          </a:r>
          <a:endParaRPr lang="en-US" sz="1800" dirty="0"/>
        </a:p>
      </dgm:t>
    </dgm:pt>
    <dgm:pt modelId="{077EC1EA-23B3-B641-BD16-3793CF9C60ED}" type="parTrans" cxnId="{5FECF21E-4DC1-3F4A-A421-A5F14B8289FD}">
      <dgm:prSet/>
      <dgm:spPr/>
      <dgm:t>
        <a:bodyPr/>
        <a:lstStyle/>
        <a:p>
          <a:endParaRPr lang="en-US"/>
        </a:p>
      </dgm:t>
    </dgm:pt>
    <dgm:pt modelId="{79D8FF62-C5F1-1747-8A51-33C522BB8031}" type="sibTrans" cxnId="{5FECF21E-4DC1-3F4A-A421-A5F14B8289FD}">
      <dgm:prSet/>
      <dgm:spPr/>
      <dgm:t>
        <a:bodyPr/>
        <a:lstStyle/>
        <a:p>
          <a:endParaRPr lang="en-US"/>
        </a:p>
      </dgm:t>
    </dgm:pt>
    <dgm:pt modelId="{DB2D2E76-34F0-9E4A-AC05-F9199D7D6AA7}">
      <dgm:prSet phldrT="[Text]" custT="1"/>
      <dgm:spPr/>
      <dgm:t>
        <a:bodyPr/>
        <a:lstStyle/>
        <a:p>
          <a:r>
            <a:rPr lang="en-US" sz="1800" b="1" dirty="0" smtClean="0"/>
            <a:t>NF</a:t>
          </a:r>
          <a:r>
            <a:rPr lang="en-US" sz="1800" dirty="0" smtClean="0"/>
            <a:t>: The split of political development into constitutionalism and absolutism.</a:t>
          </a:r>
          <a:endParaRPr lang="en-US" sz="1800" dirty="0"/>
        </a:p>
      </dgm:t>
    </dgm:pt>
    <dgm:pt modelId="{B2CAEBBD-1E2E-074F-805C-EBF8F58CF129}" type="parTrans" cxnId="{990A47AF-5E6B-B145-9F58-6836BFF07848}">
      <dgm:prSet/>
      <dgm:spPr/>
      <dgm:t>
        <a:bodyPr/>
        <a:lstStyle/>
        <a:p>
          <a:endParaRPr lang="en-US"/>
        </a:p>
      </dgm:t>
    </dgm:pt>
    <dgm:pt modelId="{87655F33-B1C6-A84E-9ED5-4FF0BDEDC152}" type="sibTrans" cxnId="{990A47AF-5E6B-B145-9F58-6836BFF07848}">
      <dgm:prSet/>
      <dgm:spPr/>
      <dgm:t>
        <a:bodyPr/>
        <a:lstStyle/>
        <a:p>
          <a:endParaRPr lang="en-US"/>
        </a:p>
      </dgm:t>
    </dgm:pt>
    <dgm:pt modelId="{EB4EA92F-145D-AD42-842F-71479656F21E}">
      <dgm:prSet phldrT="[Text]" custT="1"/>
      <dgm:spPr/>
      <dgm:t>
        <a:bodyPr/>
        <a:lstStyle/>
        <a:p>
          <a:r>
            <a:rPr lang="en-US" sz="1800" b="1" dirty="0" smtClean="0"/>
            <a:t>Dir: </a:t>
          </a:r>
          <a:r>
            <a:rPr lang="en-US" sz="1800" b="0" dirty="0" smtClean="0"/>
            <a:t>The type of govt. England chose and the conflict between the Stuart Monarchs and the Parliament. </a:t>
          </a:r>
          <a:endParaRPr lang="en-US" sz="1800" dirty="0"/>
        </a:p>
      </dgm:t>
    </dgm:pt>
    <dgm:pt modelId="{A6E837A8-DE80-F049-8C85-362940EA1BA9}" type="parTrans" cxnId="{627DE6E4-8C36-0747-A880-F6B77ED84DA7}">
      <dgm:prSet/>
      <dgm:spPr/>
      <dgm:t>
        <a:bodyPr/>
        <a:lstStyle/>
        <a:p>
          <a:endParaRPr lang="en-US"/>
        </a:p>
      </dgm:t>
    </dgm:pt>
    <dgm:pt modelId="{CE09BC7E-C937-F54B-BED9-E99E20BD99CB}" type="sibTrans" cxnId="{627DE6E4-8C36-0747-A880-F6B77ED84DA7}">
      <dgm:prSet/>
      <dgm:spPr/>
      <dgm:t>
        <a:bodyPr/>
        <a:lstStyle/>
        <a:p>
          <a:endParaRPr lang="en-US"/>
        </a:p>
      </dgm:t>
    </dgm:pt>
    <dgm:pt modelId="{0E6C0EEC-16D4-3043-A32F-C2DEFF7578EC}" type="pres">
      <dgm:prSet presAssocID="{CB483BD9-41DC-A748-9BFA-5B4AC38711AF}" presName="cycle" presStyleCnt="0">
        <dgm:presLayoutVars>
          <dgm:chMax val="1"/>
          <dgm:dir/>
          <dgm:animLvl val="ctr"/>
          <dgm:resizeHandles val="exact"/>
        </dgm:presLayoutVars>
      </dgm:prSet>
      <dgm:spPr/>
      <dgm:t>
        <a:bodyPr/>
        <a:lstStyle/>
        <a:p>
          <a:endParaRPr lang="en-US"/>
        </a:p>
      </dgm:t>
    </dgm:pt>
    <dgm:pt modelId="{C1B2E569-DF9B-3746-B158-A4DE34533B0A}" type="pres">
      <dgm:prSet presAssocID="{3E62D2FB-26AE-4B47-97F9-ACF1B6381908}" presName="centerShape" presStyleLbl="node0" presStyleIdx="0" presStyleCnt="1"/>
      <dgm:spPr/>
      <dgm:t>
        <a:bodyPr/>
        <a:lstStyle/>
        <a:p>
          <a:endParaRPr lang="en-US"/>
        </a:p>
      </dgm:t>
    </dgm:pt>
    <dgm:pt modelId="{156402D6-7F04-5742-8FF5-573AA81DB9F6}" type="pres">
      <dgm:prSet presAssocID="{077EC1EA-23B3-B641-BD16-3793CF9C60ED}" presName="parTrans" presStyleLbl="bgSibTrans2D1" presStyleIdx="0" presStyleCnt="3"/>
      <dgm:spPr/>
      <dgm:t>
        <a:bodyPr/>
        <a:lstStyle/>
        <a:p>
          <a:endParaRPr lang="en-US"/>
        </a:p>
      </dgm:t>
    </dgm:pt>
    <dgm:pt modelId="{EA6BA5BC-A164-9E4A-A1B4-5A735C92A34E}" type="pres">
      <dgm:prSet presAssocID="{3D0EC49B-F9FA-594D-A5CA-F312A79D0660}" presName="node" presStyleLbl="node1" presStyleIdx="0" presStyleCnt="3">
        <dgm:presLayoutVars>
          <dgm:bulletEnabled val="1"/>
        </dgm:presLayoutVars>
      </dgm:prSet>
      <dgm:spPr/>
      <dgm:t>
        <a:bodyPr/>
        <a:lstStyle/>
        <a:p>
          <a:endParaRPr lang="en-US"/>
        </a:p>
      </dgm:t>
    </dgm:pt>
    <dgm:pt modelId="{0EFB5668-C2BB-E342-9E41-06F3BD6F7A3F}" type="pres">
      <dgm:prSet presAssocID="{B2CAEBBD-1E2E-074F-805C-EBF8F58CF129}" presName="parTrans" presStyleLbl="bgSibTrans2D1" presStyleIdx="1" presStyleCnt="3"/>
      <dgm:spPr/>
      <dgm:t>
        <a:bodyPr/>
        <a:lstStyle/>
        <a:p>
          <a:endParaRPr lang="en-US"/>
        </a:p>
      </dgm:t>
    </dgm:pt>
    <dgm:pt modelId="{063D1C44-6FFC-E741-859C-716B9A3CB76B}" type="pres">
      <dgm:prSet presAssocID="{DB2D2E76-34F0-9E4A-AC05-F9199D7D6AA7}" presName="node" presStyleLbl="node1" presStyleIdx="1" presStyleCnt="3">
        <dgm:presLayoutVars>
          <dgm:bulletEnabled val="1"/>
        </dgm:presLayoutVars>
      </dgm:prSet>
      <dgm:spPr/>
      <dgm:t>
        <a:bodyPr/>
        <a:lstStyle/>
        <a:p>
          <a:endParaRPr lang="en-US"/>
        </a:p>
      </dgm:t>
    </dgm:pt>
    <dgm:pt modelId="{EA31AAB4-0EEF-294F-8DFB-97F9E0E4B094}" type="pres">
      <dgm:prSet presAssocID="{A6E837A8-DE80-F049-8C85-362940EA1BA9}" presName="parTrans" presStyleLbl="bgSibTrans2D1" presStyleIdx="2" presStyleCnt="3"/>
      <dgm:spPr/>
      <dgm:t>
        <a:bodyPr/>
        <a:lstStyle/>
        <a:p>
          <a:endParaRPr lang="en-US"/>
        </a:p>
      </dgm:t>
    </dgm:pt>
    <dgm:pt modelId="{144CB7F5-514F-5D41-A15F-7A88A2ABDCA6}" type="pres">
      <dgm:prSet presAssocID="{EB4EA92F-145D-AD42-842F-71479656F21E}" presName="node" presStyleLbl="node1" presStyleIdx="2" presStyleCnt="3" custScaleY="114513">
        <dgm:presLayoutVars>
          <dgm:bulletEnabled val="1"/>
        </dgm:presLayoutVars>
      </dgm:prSet>
      <dgm:spPr/>
      <dgm:t>
        <a:bodyPr/>
        <a:lstStyle/>
        <a:p>
          <a:endParaRPr lang="en-US"/>
        </a:p>
      </dgm:t>
    </dgm:pt>
  </dgm:ptLst>
  <dgm:cxnLst>
    <dgm:cxn modelId="{9701A65A-6379-6947-BE9C-74AF08945A56}" srcId="{CB483BD9-41DC-A748-9BFA-5B4AC38711AF}" destId="{3E62D2FB-26AE-4B47-97F9-ACF1B6381908}" srcOrd="0" destOrd="0" parTransId="{DE5D41A6-C595-EE48-B66D-75B319752D7E}" sibTransId="{DF8EDD22-1A90-0E48-B4D7-0AC4770E0B64}"/>
    <dgm:cxn modelId="{ABF8222F-3438-0D4B-950B-3EDC7834FDE2}" type="presOf" srcId="{B2CAEBBD-1E2E-074F-805C-EBF8F58CF129}" destId="{0EFB5668-C2BB-E342-9E41-06F3BD6F7A3F}" srcOrd="0" destOrd="0" presId="urn:microsoft.com/office/officeart/2005/8/layout/radial4"/>
    <dgm:cxn modelId="{1B9830CD-A455-6740-A4CA-52B8DEBB70C9}" type="presOf" srcId="{3D0EC49B-F9FA-594D-A5CA-F312A79D0660}" destId="{EA6BA5BC-A164-9E4A-A1B4-5A735C92A34E}" srcOrd="0" destOrd="0" presId="urn:microsoft.com/office/officeart/2005/8/layout/radial4"/>
    <dgm:cxn modelId="{990A47AF-5E6B-B145-9F58-6836BFF07848}" srcId="{3E62D2FB-26AE-4B47-97F9-ACF1B6381908}" destId="{DB2D2E76-34F0-9E4A-AC05-F9199D7D6AA7}" srcOrd="1" destOrd="0" parTransId="{B2CAEBBD-1E2E-074F-805C-EBF8F58CF129}" sibTransId="{87655F33-B1C6-A84E-9ED5-4FF0BDEDC152}"/>
    <dgm:cxn modelId="{5FBC7153-ECDE-2A45-B5B2-04926F4E38E5}" type="presOf" srcId="{077EC1EA-23B3-B641-BD16-3793CF9C60ED}" destId="{156402D6-7F04-5742-8FF5-573AA81DB9F6}" srcOrd="0" destOrd="0" presId="urn:microsoft.com/office/officeart/2005/8/layout/radial4"/>
    <dgm:cxn modelId="{E29B81E0-9140-D149-8D31-0704E23001D9}" type="presOf" srcId="{CB483BD9-41DC-A748-9BFA-5B4AC38711AF}" destId="{0E6C0EEC-16D4-3043-A32F-C2DEFF7578EC}" srcOrd="0" destOrd="0" presId="urn:microsoft.com/office/officeart/2005/8/layout/radial4"/>
    <dgm:cxn modelId="{9F12427D-E774-EF42-94E6-53E6A7F517A5}" type="presOf" srcId="{DB2D2E76-34F0-9E4A-AC05-F9199D7D6AA7}" destId="{063D1C44-6FFC-E741-859C-716B9A3CB76B}" srcOrd="0" destOrd="0" presId="urn:microsoft.com/office/officeart/2005/8/layout/radial4"/>
    <dgm:cxn modelId="{5FECF21E-4DC1-3F4A-A421-A5F14B8289FD}" srcId="{3E62D2FB-26AE-4B47-97F9-ACF1B6381908}" destId="{3D0EC49B-F9FA-594D-A5CA-F312A79D0660}" srcOrd="0" destOrd="0" parTransId="{077EC1EA-23B3-B641-BD16-3793CF9C60ED}" sibTransId="{79D8FF62-C5F1-1747-8A51-33C522BB8031}"/>
    <dgm:cxn modelId="{E887E84F-D41D-ED46-A29A-4F75F8461477}" type="presOf" srcId="{EB4EA92F-145D-AD42-842F-71479656F21E}" destId="{144CB7F5-514F-5D41-A15F-7A88A2ABDCA6}" srcOrd="0" destOrd="0" presId="urn:microsoft.com/office/officeart/2005/8/layout/radial4"/>
    <dgm:cxn modelId="{B30D674A-2ED6-884E-9262-3B34E2301464}" type="presOf" srcId="{A6E837A8-DE80-F049-8C85-362940EA1BA9}" destId="{EA31AAB4-0EEF-294F-8DFB-97F9E0E4B094}" srcOrd="0" destOrd="0" presId="urn:microsoft.com/office/officeart/2005/8/layout/radial4"/>
    <dgm:cxn modelId="{627DE6E4-8C36-0747-A880-F6B77ED84DA7}" srcId="{3E62D2FB-26AE-4B47-97F9-ACF1B6381908}" destId="{EB4EA92F-145D-AD42-842F-71479656F21E}" srcOrd="2" destOrd="0" parTransId="{A6E837A8-DE80-F049-8C85-362940EA1BA9}" sibTransId="{CE09BC7E-C937-F54B-BED9-E99E20BD99CB}"/>
    <dgm:cxn modelId="{B63F017F-5AF2-CF41-8DB6-A66707ED857D}" type="presOf" srcId="{3E62D2FB-26AE-4B47-97F9-ACF1B6381908}" destId="{C1B2E569-DF9B-3746-B158-A4DE34533B0A}" srcOrd="0" destOrd="0" presId="urn:microsoft.com/office/officeart/2005/8/layout/radial4"/>
    <dgm:cxn modelId="{383BB73B-D7F7-5F46-AF25-20B2C593598E}" type="presParOf" srcId="{0E6C0EEC-16D4-3043-A32F-C2DEFF7578EC}" destId="{C1B2E569-DF9B-3746-B158-A4DE34533B0A}" srcOrd="0" destOrd="0" presId="urn:microsoft.com/office/officeart/2005/8/layout/radial4"/>
    <dgm:cxn modelId="{4B561847-0804-2F4B-A4B5-09C0D633C01A}" type="presParOf" srcId="{0E6C0EEC-16D4-3043-A32F-C2DEFF7578EC}" destId="{156402D6-7F04-5742-8FF5-573AA81DB9F6}" srcOrd="1" destOrd="0" presId="urn:microsoft.com/office/officeart/2005/8/layout/radial4"/>
    <dgm:cxn modelId="{A2BB3225-4AB0-B340-99C0-FB2539A3D432}" type="presParOf" srcId="{0E6C0EEC-16D4-3043-A32F-C2DEFF7578EC}" destId="{EA6BA5BC-A164-9E4A-A1B4-5A735C92A34E}" srcOrd="2" destOrd="0" presId="urn:microsoft.com/office/officeart/2005/8/layout/radial4"/>
    <dgm:cxn modelId="{B5ED614B-AB03-874E-8750-DB02D7B134F0}" type="presParOf" srcId="{0E6C0EEC-16D4-3043-A32F-C2DEFF7578EC}" destId="{0EFB5668-C2BB-E342-9E41-06F3BD6F7A3F}" srcOrd="3" destOrd="0" presId="urn:microsoft.com/office/officeart/2005/8/layout/radial4"/>
    <dgm:cxn modelId="{CB800506-DEF1-284B-8DC5-DAC348720556}" type="presParOf" srcId="{0E6C0EEC-16D4-3043-A32F-C2DEFF7578EC}" destId="{063D1C44-6FFC-E741-859C-716B9A3CB76B}" srcOrd="4" destOrd="0" presId="urn:microsoft.com/office/officeart/2005/8/layout/radial4"/>
    <dgm:cxn modelId="{6160FC8A-C7C3-1F41-89BA-69D357AEF2D0}" type="presParOf" srcId="{0E6C0EEC-16D4-3043-A32F-C2DEFF7578EC}" destId="{EA31AAB4-0EEF-294F-8DFB-97F9E0E4B094}" srcOrd="5" destOrd="0" presId="urn:microsoft.com/office/officeart/2005/8/layout/radial4"/>
    <dgm:cxn modelId="{0F6126C9-88CA-B249-B24A-D355DA9A50EA}" type="presParOf" srcId="{0E6C0EEC-16D4-3043-A32F-C2DEFF7578EC}" destId="{144CB7F5-514F-5D41-A15F-7A88A2ABDCA6}" srcOrd="6"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483BD9-41DC-A748-9BFA-5B4AC38711AF}" type="doc">
      <dgm:prSet loTypeId="urn:microsoft.com/office/officeart/2005/8/layout/radial4" loCatId="" qsTypeId="urn:microsoft.com/office/officeart/2005/8/quickstyle/simple2" qsCatId="simple" csTypeId="urn:microsoft.com/office/officeart/2005/8/colors/accent0_1" csCatId="mainScheme" phldr="1"/>
      <dgm:spPr/>
      <dgm:t>
        <a:bodyPr/>
        <a:lstStyle/>
        <a:p>
          <a:endParaRPr lang="en-US"/>
        </a:p>
      </dgm:t>
    </dgm:pt>
    <dgm:pt modelId="{3E62D2FB-26AE-4B47-97F9-ACF1B6381908}">
      <dgm:prSet phldrT="[Text]"/>
      <dgm:spPr/>
      <dgm:t>
        <a:bodyPr/>
        <a:lstStyle/>
        <a:p>
          <a:r>
            <a:rPr lang="en-US" b="1" dirty="0" smtClean="0"/>
            <a:t>Focus</a:t>
          </a:r>
          <a:r>
            <a:rPr lang="en-US" dirty="0" smtClean="0"/>
            <a:t>: </a:t>
          </a:r>
          <a:r>
            <a:rPr lang="en-US" b="0" dirty="0" smtClean="0"/>
            <a:t>The Stuart Family Dynasty in England </a:t>
          </a:r>
          <a:endParaRPr lang="en-US" b="0" dirty="0"/>
        </a:p>
      </dgm:t>
    </dgm:pt>
    <dgm:pt modelId="{DE5D41A6-C595-EE48-B66D-75B319752D7E}" type="parTrans" cxnId="{9701A65A-6379-6947-BE9C-74AF08945A56}">
      <dgm:prSet/>
      <dgm:spPr/>
      <dgm:t>
        <a:bodyPr/>
        <a:lstStyle/>
        <a:p>
          <a:endParaRPr lang="en-US"/>
        </a:p>
      </dgm:t>
    </dgm:pt>
    <dgm:pt modelId="{DF8EDD22-1A90-0E48-B4D7-0AC4770E0B64}" type="sibTrans" cxnId="{9701A65A-6379-6947-BE9C-74AF08945A56}">
      <dgm:prSet/>
      <dgm:spPr/>
      <dgm:t>
        <a:bodyPr/>
        <a:lstStyle/>
        <a:p>
          <a:endParaRPr lang="en-US"/>
        </a:p>
      </dgm:t>
    </dgm:pt>
    <dgm:pt modelId="{3D0EC49B-F9FA-594D-A5CA-F312A79D0660}">
      <dgm:prSet phldrT="[Text]" custT="1"/>
      <dgm:spPr/>
      <dgm:t>
        <a:bodyPr/>
        <a:lstStyle/>
        <a:p>
          <a:r>
            <a:rPr lang="en-US" sz="1400" dirty="0" smtClean="0"/>
            <a:t>- James I ascension to the throne and his policy of impositions. James’s council= scandal &amp; corruption; Believed in divine right, “No bishop, no king”,  Pro-Catholic</a:t>
          </a:r>
          <a:endParaRPr lang="en-US" sz="1400" dirty="0"/>
        </a:p>
      </dgm:t>
    </dgm:pt>
    <dgm:pt modelId="{077EC1EA-23B3-B641-BD16-3793CF9C60ED}" type="parTrans" cxnId="{5FECF21E-4DC1-3F4A-A421-A5F14B8289FD}">
      <dgm:prSet/>
      <dgm:spPr/>
      <dgm:t>
        <a:bodyPr/>
        <a:lstStyle/>
        <a:p>
          <a:endParaRPr lang="en-US"/>
        </a:p>
      </dgm:t>
    </dgm:pt>
    <dgm:pt modelId="{79D8FF62-C5F1-1747-8A51-33C522BB8031}" type="sibTrans" cxnId="{5FECF21E-4DC1-3F4A-A421-A5F14B8289FD}">
      <dgm:prSet/>
      <dgm:spPr/>
      <dgm:t>
        <a:bodyPr/>
        <a:lstStyle/>
        <a:p>
          <a:endParaRPr lang="en-US"/>
        </a:p>
      </dgm:t>
    </dgm:pt>
    <dgm:pt modelId="{DB2D2E76-34F0-9E4A-AC05-F9199D7D6AA7}">
      <dgm:prSet phldrT="[Text]" custT="1"/>
      <dgm:spPr/>
      <dgm:t>
        <a:bodyPr/>
        <a:lstStyle/>
        <a:p>
          <a:r>
            <a:rPr lang="en-US" sz="1400" dirty="0" smtClean="0"/>
            <a:t>- Charles I succeeded James I and funded a war against Spain with levies, tariffs, duties, taxes, and forced loans without the help  of  Parliament. </a:t>
          </a:r>
          <a:endParaRPr lang="en-US" sz="1400" dirty="0"/>
        </a:p>
      </dgm:t>
    </dgm:pt>
    <dgm:pt modelId="{B2CAEBBD-1E2E-074F-805C-EBF8F58CF129}" type="parTrans" cxnId="{990A47AF-5E6B-B145-9F58-6836BFF07848}">
      <dgm:prSet/>
      <dgm:spPr/>
      <dgm:t>
        <a:bodyPr/>
        <a:lstStyle/>
        <a:p>
          <a:endParaRPr lang="en-US"/>
        </a:p>
      </dgm:t>
    </dgm:pt>
    <dgm:pt modelId="{87655F33-B1C6-A84E-9ED5-4FF0BDEDC152}" type="sibTrans" cxnId="{990A47AF-5E6B-B145-9F58-6836BFF07848}">
      <dgm:prSet/>
      <dgm:spPr/>
      <dgm:t>
        <a:bodyPr/>
        <a:lstStyle/>
        <a:p>
          <a:endParaRPr lang="en-US"/>
        </a:p>
      </dgm:t>
    </dgm:pt>
    <dgm:pt modelId="{EB4EA92F-145D-AD42-842F-71479656F21E}">
      <dgm:prSet phldrT="[Text]" custT="1"/>
      <dgm:spPr/>
      <dgm:t>
        <a:bodyPr/>
        <a:lstStyle/>
        <a:p>
          <a:r>
            <a:rPr lang="en-US" sz="1400" dirty="0" smtClean="0"/>
            <a:t>- Parliament would give funds if Charles agreed to the Petition of Right of 1628. Charles however dissolves the Parliament from 1628 to 1640. (Years of Personal Rule)</a:t>
          </a:r>
          <a:endParaRPr lang="en-US" sz="1400" dirty="0"/>
        </a:p>
      </dgm:t>
    </dgm:pt>
    <dgm:pt modelId="{A6E837A8-DE80-F049-8C85-362940EA1BA9}" type="parTrans" cxnId="{627DE6E4-8C36-0747-A880-F6B77ED84DA7}">
      <dgm:prSet/>
      <dgm:spPr/>
      <dgm:t>
        <a:bodyPr/>
        <a:lstStyle/>
        <a:p>
          <a:endParaRPr lang="en-US"/>
        </a:p>
      </dgm:t>
    </dgm:pt>
    <dgm:pt modelId="{CE09BC7E-C937-F54B-BED9-E99E20BD99CB}" type="sibTrans" cxnId="{627DE6E4-8C36-0747-A880-F6B77ED84DA7}">
      <dgm:prSet/>
      <dgm:spPr/>
      <dgm:t>
        <a:bodyPr/>
        <a:lstStyle/>
        <a:p>
          <a:endParaRPr lang="en-US"/>
        </a:p>
      </dgm:t>
    </dgm:pt>
    <dgm:pt modelId="{0E6C0EEC-16D4-3043-A32F-C2DEFF7578EC}" type="pres">
      <dgm:prSet presAssocID="{CB483BD9-41DC-A748-9BFA-5B4AC38711AF}" presName="cycle" presStyleCnt="0">
        <dgm:presLayoutVars>
          <dgm:chMax val="1"/>
          <dgm:dir/>
          <dgm:animLvl val="ctr"/>
          <dgm:resizeHandles val="exact"/>
        </dgm:presLayoutVars>
      </dgm:prSet>
      <dgm:spPr/>
      <dgm:t>
        <a:bodyPr/>
        <a:lstStyle/>
        <a:p>
          <a:endParaRPr lang="en-US"/>
        </a:p>
      </dgm:t>
    </dgm:pt>
    <dgm:pt modelId="{C1B2E569-DF9B-3746-B158-A4DE34533B0A}" type="pres">
      <dgm:prSet presAssocID="{3E62D2FB-26AE-4B47-97F9-ACF1B6381908}" presName="centerShape" presStyleLbl="node0" presStyleIdx="0" presStyleCnt="1"/>
      <dgm:spPr/>
      <dgm:t>
        <a:bodyPr/>
        <a:lstStyle/>
        <a:p>
          <a:endParaRPr lang="en-US"/>
        </a:p>
      </dgm:t>
    </dgm:pt>
    <dgm:pt modelId="{156402D6-7F04-5742-8FF5-573AA81DB9F6}" type="pres">
      <dgm:prSet presAssocID="{077EC1EA-23B3-B641-BD16-3793CF9C60ED}" presName="parTrans" presStyleLbl="bgSibTrans2D1" presStyleIdx="0" presStyleCnt="3"/>
      <dgm:spPr/>
      <dgm:t>
        <a:bodyPr/>
        <a:lstStyle/>
        <a:p>
          <a:endParaRPr lang="en-US"/>
        </a:p>
      </dgm:t>
    </dgm:pt>
    <dgm:pt modelId="{EA6BA5BC-A164-9E4A-A1B4-5A735C92A34E}" type="pres">
      <dgm:prSet presAssocID="{3D0EC49B-F9FA-594D-A5CA-F312A79D0660}" presName="node" presStyleLbl="node1" presStyleIdx="0" presStyleCnt="3">
        <dgm:presLayoutVars>
          <dgm:bulletEnabled val="1"/>
        </dgm:presLayoutVars>
      </dgm:prSet>
      <dgm:spPr/>
      <dgm:t>
        <a:bodyPr/>
        <a:lstStyle/>
        <a:p>
          <a:endParaRPr lang="en-US"/>
        </a:p>
      </dgm:t>
    </dgm:pt>
    <dgm:pt modelId="{0EFB5668-C2BB-E342-9E41-06F3BD6F7A3F}" type="pres">
      <dgm:prSet presAssocID="{B2CAEBBD-1E2E-074F-805C-EBF8F58CF129}" presName="parTrans" presStyleLbl="bgSibTrans2D1" presStyleIdx="1" presStyleCnt="3"/>
      <dgm:spPr/>
      <dgm:t>
        <a:bodyPr/>
        <a:lstStyle/>
        <a:p>
          <a:endParaRPr lang="en-US"/>
        </a:p>
      </dgm:t>
    </dgm:pt>
    <dgm:pt modelId="{063D1C44-6FFC-E741-859C-716B9A3CB76B}" type="pres">
      <dgm:prSet presAssocID="{DB2D2E76-34F0-9E4A-AC05-F9199D7D6AA7}" presName="node" presStyleLbl="node1" presStyleIdx="1" presStyleCnt="3">
        <dgm:presLayoutVars>
          <dgm:bulletEnabled val="1"/>
        </dgm:presLayoutVars>
      </dgm:prSet>
      <dgm:spPr/>
      <dgm:t>
        <a:bodyPr/>
        <a:lstStyle/>
        <a:p>
          <a:endParaRPr lang="en-US"/>
        </a:p>
      </dgm:t>
    </dgm:pt>
    <dgm:pt modelId="{EA31AAB4-0EEF-294F-8DFB-97F9E0E4B094}" type="pres">
      <dgm:prSet presAssocID="{A6E837A8-DE80-F049-8C85-362940EA1BA9}" presName="parTrans" presStyleLbl="bgSibTrans2D1" presStyleIdx="2" presStyleCnt="3"/>
      <dgm:spPr/>
      <dgm:t>
        <a:bodyPr/>
        <a:lstStyle/>
        <a:p>
          <a:endParaRPr lang="en-US"/>
        </a:p>
      </dgm:t>
    </dgm:pt>
    <dgm:pt modelId="{144CB7F5-514F-5D41-A15F-7A88A2ABDCA6}" type="pres">
      <dgm:prSet presAssocID="{EB4EA92F-145D-AD42-842F-71479656F21E}" presName="node" presStyleLbl="node1" presStyleIdx="2" presStyleCnt="3" custScaleY="109345" custRadScaleRad="99149" custRadScaleInc="1181">
        <dgm:presLayoutVars>
          <dgm:bulletEnabled val="1"/>
        </dgm:presLayoutVars>
      </dgm:prSet>
      <dgm:spPr/>
      <dgm:t>
        <a:bodyPr/>
        <a:lstStyle/>
        <a:p>
          <a:endParaRPr lang="en-US"/>
        </a:p>
      </dgm:t>
    </dgm:pt>
  </dgm:ptLst>
  <dgm:cxnLst>
    <dgm:cxn modelId="{3E511023-3301-DF4A-A9F2-D31D8EB39BE8}" type="presOf" srcId="{B2CAEBBD-1E2E-074F-805C-EBF8F58CF129}" destId="{0EFB5668-C2BB-E342-9E41-06F3BD6F7A3F}" srcOrd="0" destOrd="0" presId="urn:microsoft.com/office/officeart/2005/8/layout/radial4"/>
    <dgm:cxn modelId="{9701A65A-6379-6947-BE9C-74AF08945A56}" srcId="{CB483BD9-41DC-A748-9BFA-5B4AC38711AF}" destId="{3E62D2FB-26AE-4B47-97F9-ACF1B6381908}" srcOrd="0" destOrd="0" parTransId="{DE5D41A6-C595-EE48-B66D-75B319752D7E}" sibTransId="{DF8EDD22-1A90-0E48-B4D7-0AC4770E0B64}"/>
    <dgm:cxn modelId="{990A47AF-5E6B-B145-9F58-6836BFF07848}" srcId="{3E62D2FB-26AE-4B47-97F9-ACF1B6381908}" destId="{DB2D2E76-34F0-9E4A-AC05-F9199D7D6AA7}" srcOrd="1" destOrd="0" parTransId="{B2CAEBBD-1E2E-074F-805C-EBF8F58CF129}" sibTransId="{87655F33-B1C6-A84E-9ED5-4FF0BDEDC152}"/>
    <dgm:cxn modelId="{706E5E2C-4B5F-4244-899E-29A1E7D691B8}" type="presOf" srcId="{3D0EC49B-F9FA-594D-A5CA-F312A79D0660}" destId="{EA6BA5BC-A164-9E4A-A1B4-5A735C92A34E}" srcOrd="0" destOrd="0" presId="urn:microsoft.com/office/officeart/2005/8/layout/radial4"/>
    <dgm:cxn modelId="{17C63844-0548-F344-B6F2-07B54EAB924D}" type="presOf" srcId="{DB2D2E76-34F0-9E4A-AC05-F9199D7D6AA7}" destId="{063D1C44-6FFC-E741-859C-716B9A3CB76B}" srcOrd="0" destOrd="0" presId="urn:microsoft.com/office/officeart/2005/8/layout/radial4"/>
    <dgm:cxn modelId="{5FECF21E-4DC1-3F4A-A421-A5F14B8289FD}" srcId="{3E62D2FB-26AE-4B47-97F9-ACF1B6381908}" destId="{3D0EC49B-F9FA-594D-A5CA-F312A79D0660}" srcOrd="0" destOrd="0" parTransId="{077EC1EA-23B3-B641-BD16-3793CF9C60ED}" sibTransId="{79D8FF62-C5F1-1747-8A51-33C522BB8031}"/>
    <dgm:cxn modelId="{64C000ED-0F12-2948-BF2A-87AD46B2E91D}" type="presOf" srcId="{A6E837A8-DE80-F049-8C85-362940EA1BA9}" destId="{EA31AAB4-0EEF-294F-8DFB-97F9E0E4B094}" srcOrd="0" destOrd="0" presId="urn:microsoft.com/office/officeart/2005/8/layout/radial4"/>
    <dgm:cxn modelId="{384F9E25-F467-A149-90BD-EFBE17AE00DF}" type="presOf" srcId="{EB4EA92F-145D-AD42-842F-71479656F21E}" destId="{144CB7F5-514F-5D41-A15F-7A88A2ABDCA6}" srcOrd="0" destOrd="0" presId="urn:microsoft.com/office/officeart/2005/8/layout/radial4"/>
    <dgm:cxn modelId="{627DE6E4-8C36-0747-A880-F6B77ED84DA7}" srcId="{3E62D2FB-26AE-4B47-97F9-ACF1B6381908}" destId="{EB4EA92F-145D-AD42-842F-71479656F21E}" srcOrd="2" destOrd="0" parTransId="{A6E837A8-DE80-F049-8C85-362940EA1BA9}" sibTransId="{CE09BC7E-C937-F54B-BED9-E99E20BD99CB}"/>
    <dgm:cxn modelId="{6D8E371C-FFEA-1348-A91F-98FCE107D1EA}" type="presOf" srcId="{077EC1EA-23B3-B641-BD16-3793CF9C60ED}" destId="{156402D6-7F04-5742-8FF5-573AA81DB9F6}" srcOrd="0" destOrd="0" presId="urn:microsoft.com/office/officeart/2005/8/layout/radial4"/>
    <dgm:cxn modelId="{88F52289-FE4B-F448-949D-EF236816B44C}" type="presOf" srcId="{CB483BD9-41DC-A748-9BFA-5B4AC38711AF}" destId="{0E6C0EEC-16D4-3043-A32F-C2DEFF7578EC}" srcOrd="0" destOrd="0" presId="urn:microsoft.com/office/officeart/2005/8/layout/radial4"/>
    <dgm:cxn modelId="{DAB4A502-D8F3-B647-B6DA-72D650E81F3F}" type="presOf" srcId="{3E62D2FB-26AE-4B47-97F9-ACF1B6381908}" destId="{C1B2E569-DF9B-3746-B158-A4DE34533B0A}" srcOrd="0" destOrd="0" presId="urn:microsoft.com/office/officeart/2005/8/layout/radial4"/>
    <dgm:cxn modelId="{31A103A0-FB61-EB4B-8D15-1ED41DB3602A}" type="presParOf" srcId="{0E6C0EEC-16D4-3043-A32F-C2DEFF7578EC}" destId="{C1B2E569-DF9B-3746-B158-A4DE34533B0A}" srcOrd="0" destOrd="0" presId="urn:microsoft.com/office/officeart/2005/8/layout/radial4"/>
    <dgm:cxn modelId="{A3F9F90B-4782-0A41-BA22-52F3FCFD3E90}" type="presParOf" srcId="{0E6C0EEC-16D4-3043-A32F-C2DEFF7578EC}" destId="{156402D6-7F04-5742-8FF5-573AA81DB9F6}" srcOrd="1" destOrd="0" presId="urn:microsoft.com/office/officeart/2005/8/layout/radial4"/>
    <dgm:cxn modelId="{1D3633E7-2AC0-1744-B546-65D39978D783}" type="presParOf" srcId="{0E6C0EEC-16D4-3043-A32F-C2DEFF7578EC}" destId="{EA6BA5BC-A164-9E4A-A1B4-5A735C92A34E}" srcOrd="2" destOrd="0" presId="urn:microsoft.com/office/officeart/2005/8/layout/radial4"/>
    <dgm:cxn modelId="{6F24D274-494E-FD46-8DA1-7A4973CC9B14}" type="presParOf" srcId="{0E6C0EEC-16D4-3043-A32F-C2DEFF7578EC}" destId="{0EFB5668-C2BB-E342-9E41-06F3BD6F7A3F}" srcOrd="3" destOrd="0" presId="urn:microsoft.com/office/officeart/2005/8/layout/radial4"/>
    <dgm:cxn modelId="{075B71EF-7862-1446-AE6F-B48B5D1EE106}" type="presParOf" srcId="{0E6C0EEC-16D4-3043-A32F-C2DEFF7578EC}" destId="{063D1C44-6FFC-E741-859C-716B9A3CB76B}" srcOrd="4" destOrd="0" presId="urn:microsoft.com/office/officeart/2005/8/layout/radial4"/>
    <dgm:cxn modelId="{9EAAA3D4-495A-3741-9421-3C59BB953257}" type="presParOf" srcId="{0E6C0EEC-16D4-3043-A32F-C2DEFF7578EC}" destId="{EA31AAB4-0EEF-294F-8DFB-97F9E0E4B094}" srcOrd="5" destOrd="0" presId="urn:microsoft.com/office/officeart/2005/8/layout/radial4"/>
    <dgm:cxn modelId="{6FDF88FA-98F9-C043-B14B-4E0E64CCDE75}" type="presParOf" srcId="{0E6C0EEC-16D4-3043-A32F-C2DEFF7578EC}" destId="{144CB7F5-514F-5D41-A15F-7A88A2ABDCA6}" srcOrd="6"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483BD9-41DC-A748-9BFA-5B4AC38711AF}" type="doc">
      <dgm:prSet loTypeId="urn:microsoft.com/office/officeart/2005/8/layout/radial4" loCatId="" qsTypeId="urn:microsoft.com/office/officeart/2005/8/quickstyle/simple2" qsCatId="simple" csTypeId="urn:microsoft.com/office/officeart/2005/8/colors/accent0_1" csCatId="mainScheme" phldr="1"/>
      <dgm:spPr/>
      <dgm:t>
        <a:bodyPr/>
        <a:lstStyle/>
        <a:p>
          <a:endParaRPr lang="en-US"/>
        </a:p>
      </dgm:t>
    </dgm:pt>
    <dgm:pt modelId="{3E62D2FB-26AE-4B47-97F9-ACF1B6381908}">
      <dgm:prSet phldrT="[Text]" custT="1"/>
      <dgm:spPr/>
      <dgm:t>
        <a:bodyPr/>
        <a:lstStyle/>
        <a:p>
          <a:r>
            <a:rPr lang="en-US" sz="2000" b="1" dirty="0" smtClean="0"/>
            <a:t>Focus: </a:t>
          </a:r>
          <a:br>
            <a:rPr lang="en-US" sz="2000" b="1" dirty="0" smtClean="0"/>
          </a:br>
          <a:r>
            <a:rPr lang="en-US" sz="2000" b="0" dirty="0" smtClean="0"/>
            <a:t>The English Civil War </a:t>
          </a:r>
          <a:br>
            <a:rPr lang="en-US" sz="2000" b="0" dirty="0" smtClean="0"/>
          </a:br>
          <a:r>
            <a:rPr lang="en-US" sz="2000" b="0" dirty="0" smtClean="0"/>
            <a:t>&amp; </a:t>
          </a:r>
          <a:br>
            <a:rPr lang="en-US" sz="2000" b="0" dirty="0" smtClean="0"/>
          </a:br>
          <a:r>
            <a:rPr lang="en-US" sz="2000" b="0" dirty="0" smtClean="0"/>
            <a:t>The Puritan Republic</a:t>
          </a:r>
          <a:endParaRPr lang="en-US" sz="2000" b="0" dirty="0"/>
        </a:p>
      </dgm:t>
    </dgm:pt>
    <dgm:pt modelId="{DE5D41A6-C595-EE48-B66D-75B319752D7E}" type="parTrans" cxnId="{9701A65A-6379-6947-BE9C-74AF08945A56}">
      <dgm:prSet/>
      <dgm:spPr/>
      <dgm:t>
        <a:bodyPr/>
        <a:lstStyle/>
        <a:p>
          <a:endParaRPr lang="en-US"/>
        </a:p>
      </dgm:t>
    </dgm:pt>
    <dgm:pt modelId="{DF8EDD22-1A90-0E48-B4D7-0AC4770E0B64}" type="sibTrans" cxnId="{9701A65A-6379-6947-BE9C-74AF08945A56}">
      <dgm:prSet/>
      <dgm:spPr/>
      <dgm:t>
        <a:bodyPr/>
        <a:lstStyle/>
        <a:p>
          <a:endParaRPr lang="en-US"/>
        </a:p>
      </dgm:t>
    </dgm:pt>
    <dgm:pt modelId="{DB2D2E76-34F0-9E4A-AC05-F9199D7D6AA7}">
      <dgm:prSet phldrT="[Text]" custT="1"/>
      <dgm:spPr/>
      <dgm:t>
        <a:bodyPr/>
        <a:lstStyle/>
        <a:p>
          <a:r>
            <a:rPr lang="en-US" sz="1400" dirty="0" smtClean="0"/>
            <a:t>- Civil War (1642-1646): Cavaliers (king supporters) Vs. Roundheads ( parliament supporters)</a:t>
          </a:r>
          <a:br>
            <a:rPr lang="en-US" sz="1400" dirty="0" smtClean="0"/>
          </a:br>
          <a:r>
            <a:rPr lang="en-US" sz="1400" dirty="0" smtClean="0"/>
            <a:t>- Oliver Cromwell's New Model Army def. Charles I’s army.</a:t>
          </a:r>
          <a:endParaRPr lang="en-US" sz="1400" dirty="0"/>
        </a:p>
      </dgm:t>
    </dgm:pt>
    <dgm:pt modelId="{B2CAEBBD-1E2E-074F-805C-EBF8F58CF129}" type="parTrans" cxnId="{990A47AF-5E6B-B145-9F58-6836BFF07848}">
      <dgm:prSet/>
      <dgm:spPr/>
      <dgm:t>
        <a:bodyPr/>
        <a:lstStyle/>
        <a:p>
          <a:endParaRPr lang="en-US"/>
        </a:p>
      </dgm:t>
    </dgm:pt>
    <dgm:pt modelId="{87655F33-B1C6-A84E-9ED5-4FF0BDEDC152}" type="sibTrans" cxnId="{990A47AF-5E6B-B145-9F58-6836BFF07848}">
      <dgm:prSet/>
      <dgm:spPr/>
      <dgm:t>
        <a:bodyPr/>
        <a:lstStyle/>
        <a:p>
          <a:endParaRPr lang="en-US"/>
        </a:p>
      </dgm:t>
    </dgm:pt>
    <dgm:pt modelId="{AE973442-6F3F-1641-8A02-2DB97C3F1414}">
      <dgm:prSet custT="1"/>
      <dgm:spPr/>
      <dgm:t>
        <a:bodyPr/>
        <a:lstStyle/>
        <a:p>
          <a:r>
            <a:rPr lang="en-US" sz="1400" dirty="0" smtClean="0"/>
            <a:t>- Charles I is executed on Jan. 30, 1649; England (1649-1660)=Puritan Republic</a:t>
          </a:r>
          <a:br>
            <a:rPr lang="en-US" sz="1400" dirty="0" smtClean="0"/>
          </a:br>
          <a:r>
            <a:rPr lang="en-US" sz="1400" dirty="0" smtClean="0"/>
            <a:t>- Lord Protector Cromwell had a military dictatorship w/o Parliament.</a:t>
          </a:r>
          <a:endParaRPr lang="en-US" sz="1400" dirty="0"/>
        </a:p>
      </dgm:t>
    </dgm:pt>
    <dgm:pt modelId="{059E7D81-A3B0-C646-AAAA-A6CA54BFBB2E}" type="parTrans" cxnId="{F89D7DE1-E37B-024F-9190-212E26AD657C}">
      <dgm:prSet/>
      <dgm:spPr/>
      <dgm:t>
        <a:bodyPr/>
        <a:lstStyle/>
        <a:p>
          <a:endParaRPr lang="en-US"/>
        </a:p>
      </dgm:t>
    </dgm:pt>
    <dgm:pt modelId="{B597D909-6688-BD4E-B3DB-350309B45D54}" type="sibTrans" cxnId="{F89D7DE1-E37B-024F-9190-212E26AD657C}">
      <dgm:prSet/>
      <dgm:spPr/>
      <dgm:t>
        <a:bodyPr/>
        <a:lstStyle/>
        <a:p>
          <a:endParaRPr lang="en-US"/>
        </a:p>
      </dgm:t>
    </dgm:pt>
    <dgm:pt modelId="{3D0EC49B-F9FA-594D-A5CA-F312A79D0660}">
      <dgm:prSet phldrT="[Text]" custT="1"/>
      <dgm:spPr/>
      <dgm:t>
        <a:bodyPr/>
        <a:lstStyle/>
        <a:p>
          <a:r>
            <a:rPr lang="en-US" sz="1400" dirty="0" smtClean="0"/>
            <a:t>- Scottish rebellions in 1640 forced Charles to reinstall the Long Parliament. </a:t>
          </a:r>
          <a:br>
            <a:rPr lang="en-US" sz="1400" dirty="0" smtClean="0"/>
          </a:br>
          <a:r>
            <a:rPr lang="en-US" sz="1400" dirty="0" smtClean="0"/>
            <a:t>- </a:t>
          </a:r>
          <a:r>
            <a:rPr lang="en-US" sz="1400" dirty="0" err="1" smtClean="0"/>
            <a:t>Regilious</a:t>
          </a:r>
          <a:r>
            <a:rPr lang="en-US" sz="1400" dirty="0" smtClean="0"/>
            <a:t> differences and tensions caused Charles to invade Parliament and try to arrest his opponents. </a:t>
          </a:r>
          <a:endParaRPr lang="en-US" sz="1400" dirty="0"/>
        </a:p>
      </dgm:t>
    </dgm:pt>
    <dgm:pt modelId="{79D8FF62-C5F1-1747-8A51-33C522BB8031}" type="sibTrans" cxnId="{5FECF21E-4DC1-3F4A-A421-A5F14B8289FD}">
      <dgm:prSet/>
      <dgm:spPr/>
      <dgm:t>
        <a:bodyPr/>
        <a:lstStyle/>
        <a:p>
          <a:endParaRPr lang="en-US"/>
        </a:p>
      </dgm:t>
    </dgm:pt>
    <dgm:pt modelId="{077EC1EA-23B3-B641-BD16-3793CF9C60ED}" type="parTrans" cxnId="{5FECF21E-4DC1-3F4A-A421-A5F14B8289FD}">
      <dgm:prSet/>
      <dgm:spPr/>
      <dgm:t>
        <a:bodyPr/>
        <a:lstStyle/>
        <a:p>
          <a:endParaRPr lang="en-US"/>
        </a:p>
      </dgm:t>
    </dgm:pt>
    <dgm:pt modelId="{0E6C0EEC-16D4-3043-A32F-C2DEFF7578EC}" type="pres">
      <dgm:prSet presAssocID="{CB483BD9-41DC-A748-9BFA-5B4AC38711AF}" presName="cycle" presStyleCnt="0">
        <dgm:presLayoutVars>
          <dgm:chMax val="1"/>
          <dgm:dir/>
          <dgm:animLvl val="ctr"/>
          <dgm:resizeHandles val="exact"/>
        </dgm:presLayoutVars>
      </dgm:prSet>
      <dgm:spPr/>
      <dgm:t>
        <a:bodyPr/>
        <a:lstStyle/>
        <a:p>
          <a:endParaRPr lang="en-US"/>
        </a:p>
      </dgm:t>
    </dgm:pt>
    <dgm:pt modelId="{C1B2E569-DF9B-3746-B158-A4DE34533B0A}" type="pres">
      <dgm:prSet presAssocID="{3E62D2FB-26AE-4B47-97F9-ACF1B6381908}" presName="centerShape" presStyleLbl="node0" presStyleIdx="0" presStyleCnt="1" custLinFactNeighborX="270" custLinFactNeighborY="24"/>
      <dgm:spPr/>
      <dgm:t>
        <a:bodyPr/>
        <a:lstStyle/>
        <a:p>
          <a:endParaRPr lang="en-US"/>
        </a:p>
      </dgm:t>
    </dgm:pt>
    <dgm:pt modelId="{156402D6-7F04-5742-8FF5-573AA81DB9F6}" type="pres">
      <dgm:prSet presAssocID="{077EC1EA-23B3-B641-BD16-3793CF9C60ED}" presName="parTrans" presStyleLbl="bgSibTrans2D1" presStyleIdx="0" presStyleCnt="3"/>
      <dgm:spPr/>
      <dgm:t>
        <a:bodyPr/>
        <a:lstStyle/>
        <a:p>
          <a:endParaRPr lang="en-US"/>
        </a:p>
      </dgm:t>
    </dgm:pt>
    <dgm:pt modelId="{EA6BA5BC-A164-9E4A-A1B4-5A735C92A34E}" type="pres">
      <dgm:prSet presAssocID="{3D0EC49B-F9FA-594D-A5CA-F312A79D0660}" presName="node" presStyleLbl="node1" presStyleIdx="0" presStyleCnt="3" custScaleY="112791">
        <dgm:presLayoutVars>
          <dgm:bulletEnabled val="1"/>
        </dgm:presLayoutVars>
      </dgm:prSet>
      <dgm:spPr/>
      <dgm:t>
        <a:bodyPr/>
        <a:lstStyle/>
        <a:p>
          <a:endParaRPr lang="en-US"/>
        </a:p>
      </dgm:t>
    </dgm:pt>
    <dgm:pt modelId="{0EFB5668-C2BB-E342-9E41-06F3BD6F7A3F}" type="pres">
      <dgm:prSet presAssocID="{B2CAEBBD-1E2E-074F-805C-EBF8F58CF129}" presName="parTrans" presStyleLbl="bgSibTrans2D1" presStyleIdx="1" presStyleCnt="3"/>
      <dgm:spPr/>
      <dgm:t>
        <a:bodyPr/>
        <a:lstStyle/>
        <a:p>
          <a:endParaRPr lang="en-US"/>
        </a:p>
      </dgm:t>
    </dgm:pt>
    <dgm:pt modelId="{063D1C44-6FFC-E741-859C-716B9A3CB76B}" type="pres">
      <dgm:prSet presAssocID="{DB2D2E76-34F0-9E4A-AC05-F9199D7D6AA7}" presName="node" presStyleLbl="node1" presStyleIdx="1" presStyleCnt="3">
        <dgm:presLayoutVars>
          <dgm:bulletEnabled val="1"/>
        </dgm:presLayoutVars>
      </dgm:prSet>
      <dgm:spPr/>
      <dgm:t>
        <a:bodyPr/>
        <a:lstStyle/>
        <a:p>
          <a:endParaRPr lang="en-US"/>
        </a:p>
      </dgm:t>
    </dgm:pt>
    <dgm:pt modelId="{6CC9CC33-70BB-1846-9EC3-ACD48C1FB3CC}" type="pres">
      <dgm:prSet presAssocID="{059E7D81-A3B0-C646-AAAA-A6CA54BFBB2E}" presName="parTrans" presStyleLbl="bgSibTrans2D1" presStyleIdx="2" presStyleCnt="3"/>
      <dgm:spPr/>
      <dgm:t>
        <a:bodyPr/>
        <a:lstStyle/>
        <a:p>
          <a:endParaRPr lang="en-US"/>
        </a:p>
      </dgm:t>
    </dgm:pt>
    <dgm:pt modelId="{4E3818F6-4188-4243-B699-2BDB319A4F63}" type="pres">
      <dgm:prSet presAssocID="{AE973442-6F3F-1641-8A02-2DB97C3F1414}" presName="node" presStyleLbl="node1" presStyleIdx="2" presStyleCnt="3" custScaleY="111069">
        <dgm:presLayoutVars>
          <dgm:bulletEnabled val="1"/>
        </dgm:presLayoutVars>
      </dgm:prSet>
      <dgm:spPr/>
      <dgm:t>
        <a:bodyPr/>
        <a:lstStyle/>
        <a:p>
          <a:endParaRPr lang="en-US"/>
        </a:p>
      </dgm:t>
    </dgm:pt>
  </dgm:ptLst>
  <dgm:cxnLst>
    <dgm:cxn modelId="{58539839-99B5-714C-84D4-44636136C94E}" type="presOf" srcId="{DB2D2E76-34F0-9E4A-AC05-F9199D7D6AA7}" destId="{063D1C44-6FFC-E741-859C-716B9A3CB76B}" srcOrd="0" destOrd="0" presId="urn:microsoft.com/office/officeart/2005/8/layout/radial4"/>
    <dgm:cxn modelId="{9701A65A-6379-6947-BE9C-74AF08945A56}" srcId="{CB483BD9-41DC-A748-9BFA-5B4AC38711AF}" destId="{3E62D2FB-26AE-4B47-97F9-ACF1B6381908}" srcOrd="0" destOrd="0" parTransId="{DE5D41A6-C595-EE48-B66D-75B319752D7E}" sibTransId="{DF8EDD22-1A90-0E48-B4D7-0AC4770E0B64}"/>
    <dgm:cxn modelId="{40B58FC8-A54D-4148-805A-23CB94E5F192}" type="presOf" srcId="{077EC1EA-23B3-B641-BD16-3793CF9C60ED}" destId="{156402D6-7F04-5742-8FF5-573AA81DB9F6}" srcOrd="0" destOrd="0" presId="urn:microsoft.com/office/officeart/2005/8/layout/radial4"/>
    <dgm:cxn modelId="{EA7C5390-4C75-9A4C-A6D4-223756F7AAC8}" type="presOf" srcId="{3E62D2FB-26AE-4B47-97F9-ACF1B6381908}" destId="{C1B2E569-DF9B-3746-B158-A4DE34533B0A}" srcOrd="0" destOrd="0" presId="urn:microsoft.com/office/officeart/2005/8/layout/radial4"/>
    <dgm:cxn modelId="{97F3E182-FC40-9B47-ABBC-D7904557067F}" type="presOf" srcId="{3D0EC49B-F9FA-594D-A5CA-F312A79D0660}" destId="{EA6BA5BC-A164-9E4A-A1B4-5A735C92A34E}" srcOrd="0" destOrd="0" presId="urn:microsoft.com/office/officeart/2005/8/layout/radial4"/>
    <dgm:cxn modelId="{9F57FB5A-679B-1548-A591-BBEF66A4D069}" type="presOf" srcId="{AE973442-6F3F-1641-8A02-2DB97C3F1414}" destId="{4E3818F6-4188-4243-B699-2BDB319A4F63}" srcOrd="0" destOrd="0" presId="urn:microsoft.com/office/officeart/2005/8/layout/radial4"/>
    <dgm:cxn modelId="{990A47AF-5E6B-B145-9F58-6836BFF07848}" srcId="{3E62D2FB-26AE-4B47-97F9-ACF1B6381908}" destId="{DB2D2E76-34F0-9E4A-AC05-F9199D7D6AA7}" srcOrd="1" destOrd="0" parTransId="{B2CAEBBD-1E2E-074F-805C-EBF8F58CF129}" sibTransId="{87655F33-B1C6-A84E-9ED5-4FF0BDEDC152}"/>
    <dgm:cxn modelId="{351C50E4-A253-8D4E-91B9-26F993FC0A94}" type="presOf" srcId="{059E7D81-A3B0-C646-AAAA-A6CA54BFBB2E}" destId="{6CC9CC33-70BB-1846-9EC3-ACD48C1FB3CC}" srcOrd="0" destOrd="0" presId="urn:microsoft.com/office/officeart/2005/8/layout/radial4"/>
    <dgm:cxn modelId="{F89D7DE1-E37B-024F-9190-212E26AD657C}" srcId="{3E62D2FB-26AE-4B47-97F9-ACF1B6381908}" destId="{AE973442-6F3F-1641-8A02-2DB97C3F1414}" srcOrd="2" destOrd="0" parTransId="{059E7D81-A3B0-C646-AAAA-A6CA54BFBB2E}" sibTransId="{B597D909-6688-BD4E-B3DB-350309B45D54}"/>
    <dgm:cxn modelId="{5FECF21E-4DC1-3F4A-A421-A5F14B8289FD}" srcId="{3E62D2FB-26AE-4B47-97F9-ACF1B6381908}" destId="{3D0EC49B-F9FA-594D-A5CA-F312A79D0660}" srcOrd="0" destOrd="0" parTransId="{077EC1EA-23B3-B641-BD16-3793CF9C60ED}" sibTransId="{79D8FF62-C5F1-1747-8A51-33C522BB8031}"/>
    <dgm:cxn modelId="{3DB51274-6033-BF42-BD94-55EF427930B4}" type="presOf" srcId="{CB483BD9-41DC-A748-9BFA-5B4AC38711AF}" destId="{0E6C0EEC-16D4-3043-A32F-C2DEFF7578EC}" srcOrd="0" destOrd="0" presId="urn:microsoft.com/office/officeart/2005/8/layout/radial4"/>
    <dgm:cxn modelId="{F0195536-2A33-2B4A-A868-3C4A052FE3C6}" type="presOf" srcId="{B2CAEBBD-1E2E-074F-805C-EBF8F58CF129}" destId="{0EFB5668-C2BB-E342-9E41-06F3BD6F7A3F}" srcOrd="0" destOrd="0" presId="urn:microsoft.com/office/officeart/2005/8/layout/radial4"/>
    <dgm:cxn modelId="{28F25891-35CB-9C43-B675-AE6BC6676887}" type="presParOf" srcId="{0E6C0EEC-16D4-3043-A32F-C2DEFF7578EC}" destId="{C1B2E569-DF9B-3746-B158-A4DE34533B0A}" srcOrd="0" destOrd="0" presId="urn:microsoft.com/office/officeart/2005/8/layout/radial4"/>
    <dgm:cxn modelId="{7AF007E5-802F-F544-8F22-60D51D3784A0}" type="presParOf" srcId="{0E6C0EEC-16D4-3043-A32F-C2DEFF7578EC}" destId="{156402D6-7F04-5742-8FF5-573AA81DB9F6}" srcOrd="1" destOrd="0" presId="urn:microsoft.com/office/officeart/2005/8/layout/radial4"/>
    <dgm:cxn modelId="{D9F4C2BD-31C1-5948-BF86-C04D5BD996DB}" type="presParOf" srcId="{0E6C0EEC-16D4-3043-A32F-C2DEFF7578EC}" destId="{EA6BA5BC-A164-9E4A-A1B4-5A735C92A34E}" srcOrd="2" destOrd="0" presId="urn:microsoft.com/office/officeart/2005/8/layout/radial4"/>
    <dgm:cxn modelId="{FAB7604C-2A28-FC40-AD5D-16D3FB0432AF}" type="presParOf" srcId="{0E6C0EEC-16D4-3043-A32F-C2DEFF7578EC}" destId="{0EFB5668-C2BB-E342-9E41-06F3BD6F7A3F}" srcOrd="3" destOrd="0" presId="urn:microsoft.com/office/officeart/2005/8/layout/radial4"/>
    <dgm:cxn modelId="{3FF126FC-F913-8646-A682-731B65A483E7}" type="presParOf" srcId="{0E6C0EEC-16D4-3043-A32F-C2DEFF7578EC}" destId="{063D1C44-6FFC-E741-859C-716B9A3CB76B}" srcOrd="4" destOrd="0" presId="urn:microsoft.com/office/officeart/2005/8/layout/radial4"/>
    <dgm:cxn modelId="{957FA095-F133-D04A-B22E-62D767531AE4}" type="presParOf" srcId="{0E6C0EEC-16D4-3043-A32F-C2DEFF7578EC}" destId="{6CC9CC33-70BB-1846-9EC3-ACD48C1FB3CC}" srcOrd="5" destOrd="0" presId="urn:microsoft.com/office/officeart/2005/8/layout/radial4"/>
    <dgm:cxn modelId="{A116067E-2937-584C-8297-516A5F7B533B}" type="presParOf" srcId="{0E6C0EEC-16D4-3043-A32F-C2DEFF7578EC}" destId="{4E3818F6-4188-4243-B699-2BDB319A4F63}" srcOrd="6"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B483BD9-41DC-A748-9BFA-5B4AC38711AF}" type="doc">
      <dgm:prSet loTypeId="urn:microsoft.com/office/officeart/2005/8/layout/radial4" loCatId="" qsTypeId="urn:microsoft.com/office/officeart/2005/8/quickstyle/simple2" qsCatId="simple" csTypeId="urn:microsoft.com/office/officeart/2005/8/colors/accent0_1" csCatId="mainScheme" phldr="1"/>
      <dgm:spPr/>
      <dgm:t>
        <a:bodyPr/>
        <a:lstStyle/>
        <a:p>
          <a:endParaRPr lang="en-US"/>
        </a:p>
      </dgm:t>
    </dgm:pt>
    <dgm:pt modelId="{3E62D2FB-26AE-4B47-97F9-ACF1B6381908}">
      <dgm:prSet phldrT="[Text]"/>
      <dgm:spPr/>
      <dgm:t>
        <a:bodyPr/>
        <a:lstStyle/>
        <a:p>
          <a:r>
            <a:rPr lang="en-US" b="1" dirty="0" smtClean="0"/>
            <a:t>Focus:</a:t>
          </a:r>
          <a:br>
            <a:rPr lang="en-US" b="1" dirty="0" smtClean="0"/>
          </a:br>
          <a:r>
            <a:rPr lang="en-US" b="1" dirty="0" smtClean="0"/>
            <a:t> </a:t>
          </a:r>
          <a:r>
            <a:rPr lang="en-US" b="0" dirty="0" smtClean="0"/>
            <a:t>The Stuart Restoration </a:t>
          </a:r>
          <a:br>
            <a:rPr lang="en-US" b="0" dirty="0" smtClean="0"/>
          </a:br>
          <a:r>
            <a:rPr lang="en-US" b="0" dirty="0" smtClean="0"/>
            <a:t>&amp;</a:t>
          </a:r>
          <a:r>
            <a:rPr lang="en-US" b="1" dirty="0" smtClean="0"/>
            <a:t> </a:t>
          </a:r>
          <a:br>
            <a:rPr lang="en-US" b="1" dirty="0" smtClean="0"/>
          </a:br>
          <a:r>
            <a:rPr lang="en-US" b="0" dirty="0" smtClean="0"/>
            <a:t>the Glorious Revolution</a:t>
          </a:r>
          <a:endParaRPr lang="en-US" b="0" dirty="0"/>
        </a:p>
      </dgm:t>
    </dgm:pt>
    <dgm:pt modelId="{DE5D41A6-C595-EE48-B66D-75B319752D7E}" type="parTrans" cxnId="{9701A65A-6379-6947-BE9C-74AF08945A56}">
      <dgm:prSet/>
      <dgm:spPr/>
      <dgm:t>
        <a:bodyPr/>
        <a:lstStyle/>
        <a:p>
          <a:endParaRPr lang="en-US"/>
        </a:p>
      </dgm:t>
    </dgm:pt>
    <dgm:pt modelId="{DF8EDD22-1A90-0E48-B4D7-0AC4770E0B64}" type="sibTrans" cxnId="{9701A65A-6379-6947-BE9C-74AF08945A56}">
      <dgm:prSet/>
      <dgm:spPr/>
      <dgm:t>
        <a:bodyPr/>
        <a:lstStyle/>
        <a:p>
          <a:endParaRPr lang="en-US"/>
        </a:p>
      </dgm:t>
    </dgm:pt>
    <dgm:pt modelId="{3D0EC49B-F9FA-594D-A5CA-F312A79D0660}">
      <dgm:prSet phldrT="[Text]" custT="1"/>
      <dgm:spPr/>
      <dgm:t>
        <a:bodyPr/>
        <a:lstStyle/>
        <a:p>
          <a:r>
            <a:rPr lang="en-US" sz="1400" dirty="0" smtClean="0"/>
            <a:t>- In 1660, the English want to restore the status quo before Cromwell so Charles II was named monarch.</a:t>
          </a:r>
          <a:br>
            <a:rPr lang="en-US" sz="1400" dirty="0" smtClean="0"/>
          </a:br>
          <a:r>
            <a:rPr lang="en-US" sz="1400" dirty="0" smtClean="0"/>
            <a:t>- Charles II was Pro-Catholic and wanted religious toleration.</a:t>
          </a:r>
          <a:endParaRPr lang="en-US" sz="1400" dirty="0"/>
        </a:p>
      </dgm:t>
    </dgm:pt>
    <dgm:pt modelId="{077EC1EA-23B3-B641-BD16-3793CF9C60ED}" type="parTrans" cxnId="{5FECF21E-4DC1-3F4A-A421-A5F14B8289FD}">
      <dgm:prSet/>
      <dgm:spPr/>
      <dgm:t>
        <a:bodyPr/>
        <a:lstStyle/>
        <a:p>
          <a:endParaRPr lang="en-US"/>
        </a:p>
      </dgm:t>
    </dgm:pt>
    <dgm:pt modelId="{79D8FF62-C5F1-1747-8A51-33C522BB8031}" type="sibTrans" cxnId="{5FECF21E-4DC1-3F4A-A421-A5F14B8289FD}">
      <dgm:prSet/>
      <dgm:spPr/>
      <dgm:t>
        <a:bodyPr/>
        <a:lstStyle/>
        <a:p>
          <a:endParaRPr lang="en-US"/>
        </a:p>
      </dgm:t>
    </dgm:pt>
    <dgm:pt modelId="{DB2D2E76-34F0-9E4A-AC05-F9199D7D6AA7}">
      <dgm:prSet phldrT="[Text]" custT="1"/>
      <dgm:spPr/>
      <dgm:t>
        <a:bodyPr/>
        <a:lstStyle/>
        <a:p>
          <a:r>
            <a:rPr lang="en-US" sz="1400" dirty="0" smtClean="0"/>
            <a:t>- Charles II issued the Declaration of Indulgences in 1672 to suspend laws against Catholics and non-Anglicans.</a:t>
          </a:r>
          <a:br>
            <a:rPr lang="en-US" sz="1400" dirty="0" smtClean="0"/>
          </a:br>
          <a:r>
            <a:rPr lang="en-US" sz="1400" dirty="0" smtClean="0"/>
            <a:t>- He was later forced to pass the Test Act  to swear a oath.  </a:t>
          </a:r>
          <a:endParaRPr lang="en-US" sz="1400" dirty="0"/>
        </a:p>
      </dgm:t>
    </dgm:pt>
    <dgm:pt modelId="{B2CAEBBD-1E2E-074F-805C-EBF8F58CF129}" type="parTrans" cxnId="{990A47AF-5E6B-B145-9F58-6836BFF07848}">
      <dgm:prSet/>
      <dgm:spPr/>
      <dgm:t>
        <a:bodyPr/>
        <a:lstStyle/>
        <a:p>
          <a:endParaRPr lang="en-US"/>
        </a:p>
      </dgm:t>
    </dgm:pt>
    <dgm:pt modelId="{87655F33-B1C6-A84E-9ED5-4FF0BDEDC152}" type="sibTrans" cxnId="{990A47AF-5E6B-B145-9F58-6836BFF07848}">
      <dgm:prSet/>
      <dgm:spPr/>
      <dgm:t>
        <a:bodyPr/>
        <a:lstStyle/>
        <a:p>
          <a:endParaRPr lang="en-US"/>
        </a:p>
      </dgm:t>
    </dgm:pt>
    <dgm:pt modelId="{EB4EA92F-145D-AD42-842F-71479656F21E}">
      <dgm:prSet phldrT="[Text]" custT="1"/>
      <dgm:spPr/>
      <dgm:t>
        <a:bodyPr/>
        <a:lstStyle/>
        <a:p>
          <a:r>
            <a:rPr lang="en-US" sz="1400" dirty="0" smtClean="0"/>
            <a:t>- James II came into the throne in 1885 and repealed the Test Act.</a:t>
          </a:r>
          <a:br>
            <a:rPr lang="en-US" sz="1400" dirty="0" smtClean="0"/>
          </a:br>
          <a:r>
            <a:rPr lang="en-US" sz="1400" dirty="0" smtClean="0"/>
            <a:t> - In fear of a Catholic heir, parliament invited William of Orange to invade. James fled to France and William &amp; Mary take over. </a:t>
          </a:r>
          <a:endParaRPr lang="en-US" sz="1400" dirty="0"/>
        </a:p>
      </dgm:t>
    </dgm:pt>
    <dgm:pt modelId="{A6E837A8-DE80-F049-8C85-362940EA1BA9}" type="parTrans" cxnId="{627DE6E4-8C36-0747-A880-F6B77ED84DA7}">
      <dgm:prSet/>
      <dgm:spPr/>
      <dgm:t>
        <a:bodyPr/>
        <a:lstStyle/>
        <a:p>
          <a:endParaRPr lang="en-US"/>
        </a:p>
      </dgm:t>
    </dgm:pt>
    <dgm:pt modelId="{CE09BC7E-C937-F54B-BED9-E99E20BD99CB}" type="sibTrans" cxnId="{627DE6E4-8C36-0747-A880-F6B77ED84DA7}">
      <dgm:prSet/>
      <dgm:spPr/>
      <dgm:t>
        <a:bodyPr/>
        <a:lstStyle/>
        <a:p>
          <a:endParaRPr lang="en-US"/>
        </a:p>
      </dgm:t>
    </dgm:pt>
    <dgm:pt modelId="{0E6C0EEC-16D4-3043-A32F-C2DEFF7578EC}" type="pres">
      <dgm:prSet presAssocID="{CB483BD9-41DC-A748-9BFA-5B4AC38711AF}" presName="cycle" presStyleCnt="0">
        <dgm:presLayoutVars>
          <dgm:chMax val="1"/>
          <dgm:dir/>
          <dgm:animLvl val="ctr"/>
          <dgm:resizeHandles val="exact"/>
        </dgm:presLayoutVars>
      </dgm:prSet>
      <dgm:spPr/>
      <dgm:t>
        <a:bodyPr/>
        <a:lstStyle/>
        <a:p>
          <a:endParaRPr lang="en-US"/>
        </a:p>
      </dgm:t>
    </dgm:pt>
    <dgm:pt modelId="{C1B2E569-DF9B-3746-B158-A4DE34533B0A}" type="pres">
      <dgm:prSet presAssocID="{3E62D2FB-26AE-4B47-97F9-ACF1B6381908}" presName="centerShape" presStyleLbl="node0" presStyleIdx="0" presStyleCnt="1"/>
      <dgm:spPr/>
      <dgm:t>
        <a:bodyPr/>
        <a:lstStyle/>
        <a:p>
          <a:endParaRPr lang="en-US"/>
        </a:p>
      </dgm:t>
    </dgm:pt>
    <dgm:pt modelId="{156402D6-7F04-5742-8FF5-573AA81DB9F6}" type="pres">
      <dgm:prSet presAssocID="{077EC1EA-23B3-B641-BD16-3793CF9C60ED}" presName="parTrans" presStyleLbl="bgSibTrans2D1" presStyleIdx="0" presStyleCnt="3"/>
      <dgm:spPr/>
      <dgm:t>
        <a:bodyPr/>
        <a:lstStyle/>
        <a:p>
          <a:endParaRPr lang="en-US"/>
        </a:p>
      </dgm:t>
    </dgm:pt>
    <dgm:pt modelId="{EA6BA5BC-A164-9E4A-A1B4-5A735C92A34E}" type="pres">
      <dgm:prSet presAssocID="{3D0EC49B-F9FA-594D-A5CA-F312A79D0660}" presName="node" presStyleLbl="node1" presStyleIdx="0" presStyleCnt="3">
        <dgm:presLayoutVars>
          <dgm:bulletEnabled val="1"/>
        </dgm:presLayoutVars>
      </dgm:prSet>
      <dgm:spPr/>
      <dgm:t>
        <a:bodyPr/>
        <a:lstStyle/>
        <a:p>
          <a:endParaRPr lang="en-US"/>
        </a:p>
      </dgm:t>
    </dgm:pt>
    <dgm:pt modelId="{0EFB5668-C2BB-E342-9E41-06F3BD6F7A3F}" type="pres">
      <dgm:prSet presAssocID="{B2CAEBBD-1E2E-074F-805C-EBF8F58CF129}" presName="parTrans" presStyleLbl="bgSibTrans2D1" presStyleIdx="1" presStyleCnt="3"/>
      <dgm:spPr/>
      <dgm:t>
        <a:bodyPr/>
        <a:lstStyle/>
        <a:p>
          <a:endParaRPr lang="en-US"/>
        </a:p>
      </dgm:t>
    </dgm:pt>
    <dgm:pt modelId="{063D1C44-6FFC-E741-859C-716B9A3CB76B}" type="pres">
      <dgm:prSet presAssocID="{DB2D2E76-34F0-9E4A-AC05-F9199D7D6AA7}" presName="node" presStyleLbl="node1" presStyleIdx="1" presStyleCnt="3" custScaleX="91511" custScaleY="108880">
        <dgm:presLayoutVars>
          <dgm:bulletEnabled val="1"/>
        </dgm:presLayoutVars>
      </dgm:prSet>
      <dgm:spPr/>
      <dgm:t>
        <a:bodyPr/>
        <a:lstStyle/>
        <a:p>
          <a:endParaRPr lang="en-US"/>
        </a:p>
      </dgm:t>
    </dgm:pt>
    <dgm:pt modelId="{EA31AAB4-0EEF-294F-8DFB-97F9E0E4B094}" type="pres">
      <dgm:prSet presAssocID="{A6E837A8-DE80-F049-8C85-362940EA1BA9}" presName="parTrans" presStyleLbl="bgSibTrans2D1" presStyleIdx="2" presStyleCnt="3"/>
      <dgm:spPr/>
      <dgm:t>
        <a:bodyPr/>
        <a:lstStyle/>
        <a:p>
          <a:endParaRPr lang="en-US"/>
        </a:p>
      </dgm:t>
    </dgm:pt>
    <dgm:pt modelId="{144CB7F5-514F-5D41-A15F-7A88A2ABDCA6}" type="pres">
      <dgm:prSet presAssocID="{EB4EA92F-145D-AD42-842F-71479656F21E}" presName="node" presStyleLbl="node1" presStyleIdx="2" presStyleCnt="3" custScaleX="106399" custScaleY="117923">
        <dgm:presLayoutVars>
          <dgm:bulletEnabled val="1"/>
        </dgm:presLayoutVars>
      </dgm:prSet>
      <dgm:spPr/>
      <dgm:t>
        <a:bodyPr/>
        <a:lstStyle/>
        <a:p>
          <a:endParaRPr lang="en-US"/>
        </a:p>
      </dgm:t>
    </dgm:pt>
  </dgm:ptLst>
  <dgm:cxnLst>
    <dgm:cxn modelId="{5F429731-F80B-4245-8444-0BBA7DDD4ED2}" type="presOf" srcId="{B2CAEBBD-1E2E-074F-805C-EBF8F58CF129}" destId="{0EFB5668-C2BB-E342-9E41-06F3BD6F7A3F}" srcOrd="0" destOrd="0" presId="urn:microsoft.com/office/officeart/2005/8/layout/radial4"/>
    <dgm:cxn modelId="{2E0BA817-9F09-7D48-880B-6C0E103DB92F}" type="presOf" srcId="{3D0EC49B-F9FA-594D-A5CA-F312A79D0660}" destId="{EA6BA5BC-A164-9E4A-A1B4-5A735C92A34E}" srcOrd="0" destOrd="0" presId="urn:microsoft.com/office/officeart/2005/8/layout/radial4"/>
    <dgm:cxn modelId="{9701A65A-6379-6947-BE9C-74AF08945A56}" srcId="{CB483BD9-41DC-A748-9BFA-5B4AC38711AF}" destId="{3E62D2FB-26AE-4B47-97F9-ACF1B6381908}" srcOrd="0" destOrd="0" parTransId="{DE5D41A6-C595-EE48-B66D-75B319752D7E}" sibTransId="{DF8EDD22-1A90-0E48-B4D7-0AC4770E0B64}"/>
    <dgm:cxn modelId="{4D938305-A9CC-3048-A515-56D2BAB11AA3}" type="presOf" srcId="{CB483BD9-41DC-A748-9BFA-5B4AC38711AF}" destId="{0E6C0EEC-16D4-3043-A32F-C2DEFF7578EC}" srcOrd="0" destOrd="0" presId="urn:microsoft.com/office/officeart/2005/8/layout/radial4"/>
    <dgm:cxn modelId="{2E25F55A-AF9C-E44C-9EFE-BD9419FD4574}" type="presOf" srcId="{DB2D2E76-34F0-9E4A-AC05-F9199D7D6AA7}" destId="{063D1C44-6FFC-E741-859C-716B9A3CB76B}" srcOrd="0" destOrd="0" presId="urn:microsoft.com/office/officeart/2005/8/layout/radial4"/>
    <dgm:cxn modelId="{990A47AF-5E6B-B145-9F58-6836BFF07848}" srcId="{3E62D2FB-26AE-4B47-97F9-ACF1B6381908}" destId="{DB2D2E76-34F0-9E4A-AC05-F9199D7D6AA7}" srcOrd="1" destOrd="0" parTransId="{B2CAEBBD-1E2E-074F-805C-EBF8F58CF129}" sibTransId="{87655F33-B1C6-A84E-9ED5-4FF0BDEDC152}"/>
    <dgm:cxn modelId="{69F2B418-48A2-D442-BFE5-E2EF130D1D67}" type="presOf" srcId="{EB4EA92F-145D-AD42-842F-71479656F21E}" destId="{144CB7F5-514F-5D41-A15F-7A88A2ABDCA6}" srcOrd="0" destOrd="0" presId="urn:microsoft.com/office/officeart/2005/8/layout/radial4"/>
    <dgm:cxn modelId="{DD333CBE-4F41-6942-A1B2-AE765BE0A49B}" type="presOf" srcId="{A6E837A8-DE80-F049-8C85-362940EA1BA9}" destId="{EA31AAB4-0EEF-294F-8DFB-97F9E0E4B094}" srcOrd="0" destOrd="0" presId="urn:microsoft.com/office/officeart/2005/8/layout/radial4"/>
    <dgm:cxn modelId="{979A4E2C-9FFF-9445-8A33-51D35203A86E}" type="presOf" srcId="{3E62D2FB-26AE-4B47-97F9-ACF1B6381908}" destId="{C1B2E569-DF9B-3746-B158-A4DE34533B0A}" srcOrd="0" destOrd="0" presId="urn:microsoft.com/office/officeart/2005/8/layout/radial4"/>
    <dgm:cxn modelId="{F29BEEB6-B0EC-BD47-8309-718BA8FC903C}" type="presOf" srcId="{077EC1EA-23B3-B641-BD16-3793CF9C60ED}" destId="{156402D6-7F04-5742-8FF5-573AA81DB9F6}" srcOrd="0" destOrd="0" presId="urn:microsoft.com/office/officeart/2005/8/layout/radial4"/>
    <dgm:cxn modelId="{5FECF21E-4DC1-3F4A-A421-A5F14B8289FD}" srcId="{3E62D2FB-26AE-4B47-97F9-ACF1B6381908}" destId="{3D0EC49B-F9FA-594D-A5CA-F312A79D0660}" srcOrd="0" destOrd="0" parTransId="{077EC1EA-23B3-B641-BD16-3793CF9C60ED}" sibTransId="{79D8FF62-C5F1-1747-8A51-33C522BB8031}"/>
    <dgm:cxn modelId="{627DE6E4-8C36-0747-A880-F6B77ED84DA7}" srcId="{3E62D2FB-26AE-4B47-97F9-ACF1B6381908}" destId="{EB4EA92F-145D-AD42-842F-71479656F21E}" srcOrd="2" destOrd="0" parTransId="{A6E837A8-DE80-F049-8C85-362940EA1BA9}" sibTransId="{CE09BC7E-C937-F54B-BED9-E99E20BD99CB}"/>
    <dgm:cxn modelId="{A4BBD2EC-EDDE-C84B-AFA7-C5BF245C7641}" type="presParOf" srcId="{0E6C0EEC-16D4-3043-A32F-C2DEFF7578EC}" destId="{C1B2E569-DF9B-3746-B158-A4DE34533B0A}" srcOrd="0" destOrd="0" presId="urn:microsoft.com/office/officeart/2005/8/layout/radial4"/>
    <dgm:cxn modelId="{BF232FE5-6B40-0640-B9BE-C742C01C60AE}" type="presParOf" srcId="{0E6C0EEC-16D4-3043-A32F-C2DEFF7578EC}" destId="{156402D6-7F04-5742-8FF5-573AA81DB9F6}" srcOrd="1" destOrd="0" presId="urn:microsoft.com/office/officeart/2005/8/layout/radial4"/>
    <dgm:cxn modelId="{E0BB0848-9421-384A-BD81-BC911478DAE0}" type="presParOf" srcId="{0E6C0EEC-16D4-3043-A32F-C2DEFF7578EC}" destId="{EA6BA5BC-A164-9E4A-A1B4-5A735C92A34E}" srcOrd="2" destOrd="0" presId="urn:microsoft.com/office/officeart/2005/8/layout/radial4"/>
    <dgm:cxn modelId="{4B5CAD94-02D6-004A-A9DB-E38D4AFBB42F}" type="presParOf" srcId="{0E6C0EEC-16D4-3043-A32F-C2DEFF7578EC}" destId="{0EFB5668-C2BB-E342-9E41-06F3BD6F7A3F}" srcOrd="3" destOrd="0" presId="urn:microsoft.com/office/officeart/2005/8/layout/radial4"/>
    <dgm:cxn modelId="{823DB407-882F-B24C-830A-0F774D943A21}" type="presParOf" srcId="{0E6C0EEC-16D4-3043-A32F-C2DEFF7578EC}" destId="{063D1C44-6FFC-E741-859C-716B9A3CB76B}" srcOrd="4" destOrd="0" presId="urn:microsoft.com/office/officeart/2005/8/layout/radial4"/>
    <dgm:cxn modelId="{C318C1D9-23C2-4645-B8CA-B7A2DB8AAF79}" type="presParOf" srcId="{0E6C0EEC-16D4-3043-A32F-C2DEFF7578EC}" destId="{EA31AAB4-0EEF-294F-8DFB-97F9E0E4B094}" srcOrd="5" destOrd="0" presId="urn:microsoft.com/office/officeart/2005/8/layout/radial4"/>
    <dgm:cxn modelId="{CA603890-1831-A940-9E04-E5BE87F742F1}" type="presParOf" srcId="{0E6C0EEC-16D4-3043-A32F-C2DEFF7578EC}" destId="{144CB7F5-514F-5D41-A15F-7A88A2ABDCA6}" srcOrd="6"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B483BD9-41DC-A748-9BFA-5B4AC38711AF}" type="doc">
      <dgm:prSet loTypeId="urn:microsoft.com/office/officeart/2005/8/layout/radial4" loCatId="" qsTypeId="urn:microsoft.com/office/officeart/2005/8/quickstyle/simple2" qsCatId="simple" csTypeId="urn:microsoft.com/office/officeart/2005/8/colors/accent0_1" csCatId="mainScheme" phldr="1"/>
      <dgm:spPr/>
      <dgm:t>
        <a:bodyPr/>
        <a:lstStyle/>
        <a:p>
          <a:endParaRPr lang="en-US"/>
        </a:p>
      </dgm:t>
    </dgm:pt>
    <dgm:pt modelId="{3E62D2FB-26AE-4B47-97F9-ACF1B6381908}">
      <dgm:prSet phldrT="[Text]"/>
      <dgm:spPr/>
      <dgm:t>
        <a:bodyPr/>
        <a:lstStyle/>
        <a:p>
          <a:r>
            <a:rPr lang="en-US" b="1" dirty="0" smtClean="0"/>
            <a:t>Looking ahead...</a:t>
          </a:r>
          <a:endParaRPr lang="en-US" b="1" dirty="0"/>
        </a:p>
      </dgm:t>
    </dgm:pt>
    <dgm:pt modelId="{DE5D41A6-C595-EE48-B66D-75B319752D7E}" type="parTrans" cxnId="{9701A65A-6379-6947-BE9C-74AF08945A56}">
      <dgm:prSet/>
      <dgm:spPr/>
      <dgm:t>
        <a:bodyPr/>
        <a:lstStyle/>
        <a:p>
          <a:endParaRPr lang="en-US"/>
        </a:p>
      </dgm:t>
    </dgm:pt>
    <dgm:pt modelId="{DF8EDD22-1A90-0E48-B4D7-0AC4770E0B64}" type="sibTrans" cxnId="{9701A65A-6379-6947-BE9C-74AF08945A56}">
      <dgm:prSet/>
      <dgm:spPr/>
      <dgm:t>
        <a:bodyPr/>
        <a:lstStyle/>
        <a:p>
          <a:endParaRPr lang="en-US"/>
        </a:p>
      </dgm:t>
    </dgm:pt>
    <dgm:pt modelId="{3D0EC49B-F9FA-594D-A5CA-F312A79D0660}">
      <dgm:prSet phldrT="[Text]" custT="1"/>
      <dgm:spPr/>
      <dgm:t>
        <a:bodyPr/>
        <a:lstStyle/>
        <a:p>
          <a:r>
            <a:rPr lang="en-US" sz="1400" dirty="0" smtClean="0"/>
            <a:t>- Recap on the conflict between the monarchs and the Parliament. Also on the difference between the English theoretical monarchy model and the practice done by the Stuart family. </a:t>
          </a:r>
          <a:endParaRPr lang="en-US" sz="1400" dirty="0"/>
        </a:p>
      </dgm:t>
    </dgm:pt>
    <dgm:pt modelId="{077EC1EA-23B3-B641-BD16-3793CF9C60ED}" type="parTrans" cxnId="{5FECF21E-4DC1-3F4A-A421-A5F14B8289FD}">
      <dgm:prSet/>
      <dgm:spPr/>
      <dgm:t>
        <a:bodyPr/>
        <a:lstStyle/>
        <a:p>
          <a:endParaRPr lang="en-US"/>
        </a:p>
      </dgm:t>
    </dgm:pt>
    <dgm:pt modelId="{79D8FF62-C5F1-1747-8A51-33C522BB8031}" type="sibTrans" cxnId="{5FECF21E-4DC1-3F4A-A421-A5F14B8289FD}">
      <dgm:prSet/>
      <dgm:spPr/>
      <dgm:t>
        <a:bodyPr/>
        <a:lstStyle/>
        <a:p>
          <a:endParaRPr lang="en-US"/>
        </a:p>
      </dgm:t>
    </dgm:pt>
    <dgm:pt modelId="{DB2D2E76-34F0-9E4A-AC05-F9199D7D6AA7}">
      <dgm:prSet phldrT="[Text]" custT="1"/>
      <dgm:spPr/>
      <dgm:t>
        <a:bodyPr/>
        <a:lstStyle/>
        <a:p>
          <a:r>
            <a:rPr lang="en-US" sz="1400" dirty="0" smtClean="0"/>
            <a:t>- The results and aftermath of the conflict. The advantage that the Parliament had now.</a:t>
          </a:r>
          <a:endParaRPr lang="en-US" sz="1400" dirty="0"/>
        </a:p>
      </dgm:t>
    </dgm:pt>
    <dgm:pt modelId="{B2CAEBBD-1E2E-074F-805C-EBF8F58CF129}" type="parTrans" cxnId="{990A47AF-5E6B-B145-9F58-6836BFF07848}">
      <dgm:prSet/>
      <dgm:spPr/>
      <dgm:t>
        <a:bodyPr/>
        <a:lstStyle/>
        <a:p>
          <a:endParaRPr lang="en-US"/>
        </a:p>
      </dgm:t>
    </dgm:pt>
    <dgm:pt modelId="{87655F33-B1C6-A84E-9ED5-4FF0BDEDC152}" type="sibTrans" cxnId="{990A47AF-5E6B-B145-9F58-6836BFF07848}">
      <dgm:prSet/>
      <dgm:spPr/>
      <dgm:t>
        <a:bodyPr/>
        <a:lstStyle/>
        <a:p>
          <a:endParaRPr lang="en-US"/>
        </a:p>
      </dgm:t>
    </dgm:pt>
    <dgm:pt modelId="{EB4EA92F-145D-AD42-842F-71479656F21E}">
      <dgm:prSet phldrT="[Text]" custT="1"/>
      <dgm:spPr/>
      <dgm:t>
        <a:bodyPr/>
        <a:lstStyle/>
        <a:p>
          <a:r>
            <a:rPr lang="en-US" sz="1400" dirty="0" smtClean="0"/>
            <a:t>- The establishment/rise of a constitutional monarchy through the British Bill of Rights of 1689</a:t>
          </a:r>
          <a:endParaRPr lang="en-US" sz="1400" dirty="0"/>
        </a:p>
      </dgm:t>
    </dgm:pt>
    <dgm:pt modelId="{A6E837A8-DE80-F049-8C85-362940EA1BA9}" type="parTrans" cxnId="{627DE6E4-8C36-0747-A880-F6B77ED84DA7}">
      <dgm:prSet/>
      <dgm:spPr/>
      <dgm:t>
        <a:bodyPr/>
        <a:lstStyle/>
        <a:p>
          <a:endParaRPr lang="en-US"/>
        </a:p>
      </dgm:t>
    </dgm:pt>
    <dgm:pt modelId="{CE09BC7E-C937-F54B-BED9-E99E20BD99CB}" type="sibTrans" cxnId="{627DE6E4-8C36-0747-A880-F6B77ED84DA7}">
      <dgm:prSet/>
      <dgm:spPr/>
      <dgm:t>
        <a:bodyPr/>
        <a:lstStyle/>
        <a:p>
          <a:endParaRPr lang="en-US"/>
        </a:p>
      </dgm:t>
    </dgm:pt>
    <dgm:pt modelId="{0E6C0EEC-16D4-3043-A32F-C2DEFF7578EC}" type="pres">
      <dgm:prSet presAssocID="{CB483BD9-41DC-A748-9BFA-5B4AC38711AF}" presName="cycle" presStyleCnt="0">
        <dgm:presLayoutVars>
          <dgm:chMax val="1"/>
          <dgm:dir/>
          <dgm:animLvl val="ctr"/>
          <dgm:resizeHandles val="exact"/>
        </dgm:presLayoutVars>
      </dgm:prSet>
      <dgm:spPr/>
      <dgm:t>
        <a:bodyPr/>
        <a:lstStyle/>
        <a:p>
          <a:endParaRPr lang="en-US"/>
        </a:p>
      </dgm:t>
    </dgm:pt>
    <dgm:pt modelId="{C1B2E569-DF9B-3746-B158-A4DE34533B0A}" type="pres">
      <dgm:prSet presAssocID="{3E62D2FB-26AE-4B47-97F9-ACF1B6381908}" presName="centerShape" presStyleLbl="node0" presStyleIdx="0" presStyleCnt="1"/>
      <dgm:spPr/>
      <dgm:t>
        <a:bodyPr/>
        <a:lstStyle/>
        <a:p>
          <a:endParaRPr lang="en-US"/>
        </a:p>
      </dgm:t>
    </dgm:pt>
    <dgm:pt modelId="{156402D6-7F04-5742-8FF5-573AA81DB9F6}" type="pres">
      <dgm:prSet presAssocID="{077EC1EA-23B3-B641-BD16-3793CF9C60ED}" presName="parTrans" presStyleLbl="bgSibTrans2D1" presStyleIdx="0" presStyleCnt="3"/>
      <dgm:spPr/>
      <dgm:t>
        <a:bodyPr/>
        <a:lstStyle/>
        <a:p>
          <a:endParaRPr lang="en-US"/>
        </a:p>
      </dgm:t>
    </dgm:pt>
    <dgm:pt modelId="{EA6BA5BC-A164-9E4A-A1B4-5A735C92A34E}" type="pres">
      <dgm:prSet presAssocID="{3D0EC49B-F9FA-594D-A5CA-F312A79D0660}" presName="node" presStyleLbl="node1" presStyleIdx="0" presStyleCnt="3" custScaleY="109346">
        <dgm:presLayoutVars>
          <dgm:bulletEnabled val="1"/>
        </dgm:presLayoutVars>
      </dgm:prSet>
      <dgm:spPr/>
      <dgm:t>
        <a:bodyPr/>
        <a:lstStyle/>
        <a:p>
          <a:endParaRPr lang="en-US"/>
        </a:p>
      </dgm:t>
    </dgm:pt>
    <dgm:pt modelId="{0EFB5668-C2BB-E342-9E41-06F3BD6F7A3F}" type="pres">
      <dgm:prSet presAssocID="{B2CAEBBD-1E2E-074F-805C-EBF8F58CF129}" presName="parTrans" presStyleLbl="bgSibTrans2D1" presStyleIdx="1" presStyleCnt="3"/>
      <dgm:spPr/>
      <dgm:t>
        <a:bodyPr/>
        <a:lstStyle/>
        <a:p>
          <a:endParaRPr lang="en-US"/>
        </a:p>
      </dgm:t>
    </dgm:pt>
    <dgm:pt modelId="{063D1C44-6FFC-E741-859C-716B9A3CB76B}" type="pres">
      <dgm:prSet presAssocID="{DB2D2E76-34F0-9E4A-AC05-F9199D7D6AA7}" presName="node" presStyleLbl="node1" presStyleIdx="1" presStyleCnt="3">
        <dgm:presLayoutVars>
          <dgm:bulletEnabled val="1"/>
        </dgm:presLayoutVars>
      </dgm:prSet>
      <dgm:spPr/>
      <dgm:t>
        <a:bodyPr/>
        <a:lstStyle/>
        <a:p>
          <a:endParaRPr lang="en-US"/>
        </a:p>
      </dgm:t>
    </dgm:pt>
    <dgm:pt modelId="{EA31AAB4-0EEF-294F-8DFB-97F9E0E4B094}" type="pres">
      <dgm:prSet presAssocID="{A6E837A8-DE80-F049-8C85-362940EA1BA9}" presName="parTrans" presStyleLbl="bgSibTrans2D1" presStyleIdx="2" presStyleCnt="3"/>
      <dgm:spPr/>
      <dgm:t>
        <a:bodyPr/>
        <a:lstStyle/>
        <a:p>
          <a:endParaRPr lang="en-US"/>
        </a:p>
      </dgm:t>
    </dgm:pt>
    <dgm:pt modelId="{144CB7F5-514F-5D41-A15F-7A88A2ABDCA6}" type="pres">
      <dgm:prSet presAssocID="{EB4EA92F-145D-AD42-842F-71479656F21E}" presName="node" presStyleLbl="node1" presStyleIdx="2" presStyleCnt="3">
        <dgm:presLayoutVars>
          <dgm:bulletEnabled val="1"/>
        </dgm:presLayoutVars>
      </dgm:prSet>
      <dgm:spPr/>
      <dgm:t>
        <a:bodyPr/>
        <a:lstStyle/>
        <a:p>
          <a:endParaRPr lang="en-US"/>
        </a:p>
      </dgm:t>
    </dgm:pt>
  </dgm:ptLst>
  <dgm:cxnLst>
    <dgm:cxn modelId="{9701A65A-6379-6947-BE9C-74AF08945A56}" srcId="{CB483BD9-41DC-A748-9BFA-5B4AC38711AF}" destId="{3E62D2FB-26AE-4B47-97F9-ACF1B6381908}" srcOrd="0" destOrd="0" parTransId="{DE5D41A6-C595-EE48-B66D-75B319752D7E}" sibTransId="{DF8EDD22-1A90-0E48-B4D7-0AC4770E0B64}"/>
    <dgm:cxn modelId="{76BC9F21-4D88-134E-90EA-F08D052D35E8}" type="presOf" srcId="{A6E837A8-DE80-F049-8C85-362940EA1BA9}" destId="{EA31AAB4-0EEF-294F-8DFB-97F9E0E4B094}" srcOrd="0" destOrd="0" presId="urn:microsoft.com/office/officeart/2005/8/layout/radial4"/>
    <dgm:cxn modelId="{6E6D3CDF-D2F4-FD40-9A73-36914582BFC4}" type="presOf" srcId="{CB483BD9-41DC-A748-9BFA-5B4AC38711AF}" destId="{0E6C0EEC-16D4-3043-A32F-C2DEFF7578EC}" srcOrd="0" destOrd="0" presId="urn:microsoft.com/office/officeart/2005/8/layout/radial4"/>
    <dgm:cxn modelId="{990A47AF-5E6B-B145-9F58-6836BFF07848}" srcId="{3E62D2FB-26AE-4B47-97F9-ACF1B6381908}" destId="{DB2D2E76-34F0-9E4A-AC05-F9199D7D6AA7}" srcOrd="1" destOrd="0" parTransId="{B2CAEBBD-1E2E-074F-805C-EBF8F58CF129}" sibTransId="{87655F33-B1C6-A84E-9ED5-4FF0BDEDC152}"/>
    <dgm:cxn modelId="{7C2C9B50-11F7-6842-A707-44575E26D73C}" type="presOf" srcId="{EB4EA92F-145D-AD42-842F-71479656F21E}" destId="{144CB7F5-514F-5D41-A15F-7A88A2ABDCA6}" srcOrd="0" destOrd="0" presId="urn:microsoft.com/office/officeart/2005/8/layout/radial4"/>
    <dgm:cxn modelId="{02333EBA-0E8D-6B47-A602-FE01794B1E27}" type="presOf" srcId="{077EC1EA-23B3-B641-BD16-3793CF9C60ED}" destId="{156402D6-7F04-5742-8FF5-573AA81DB9F6}" srcOrd="0" destOrd="0" presId="urn:microsoft.com/office/officeart/2005/8/layout/radial4"/>
    <dgm:cxn modelId="{375F59EC-8ACB-D749-953D-5F72AE1DC13B}" type="presOf" srcId="{3D0EC49B-F9FA-594D-A5CA-F312A79D0660}" destId="{EA6BA5BC-A164-9E4A-A1B4-5A735C92A34E}" srcOrd="0" destOrd="0" presId="urn:microsoft.com/office/officeart/2005/8/layout/radial4"/>
    <dgm:cxn modelId="{FB6A5AE2-1F88-B04A-BEAE-10BF63A89187}" type="presOf" srcId="{3E62D2FB-26AE-4B47-97F9-ACF1B6381908}" destId="{C1B2E569-DF9B-3746-B158-A4DE34533B0A}" srcOrd="0" destOrd="0" presId="urn:microsoft.com/office/officeart/2005/8/layout/radial4"/>
    <dgm:cxn modelId="{5FECF21E-4DC1-3F4A-A421-A5F14B8289FD}" srcId="{3E62D2FB-26AE-4B47-97F9-ACF1B6381908}" destId="{3D0EC49B-F9FA-594D-A5CA-F312A79D0660}" srcOrd="0" destOrd="0" parTransId="{077EC1EA-23B3-B641-BD16-3793CF9C60ED}" sibTransId="{79D8FF62-C5F1-1747-8A51-33C522BB8031}"/>
    <dgm:cxn modelId="{EEEA06FE-1C5C-5240-A255-966F6475BBF8}" type="presOf" srcId="{DB2D2E76-34F0-9E4A-AC05-F9199D7D6AA7}" destId="{063D1C44-6FFC-E741-859C-716B9A3CB76B}" srcOrd="0" destOrd="0" presId="urn:microsoft.com/office/officeart/2005/8/layout/radial4"/>
    <dgm:cxn modelId="{E774596B-FCE3-B442-8EA0-286F20A6D520}" type="presOf" srcId="{B2CAEBBD-1E2E-074F-805C-EBF8F58CF129}" destId="{0EFB5668-C2BB-E342-9E41-06F3BD6F7A3F}" srcOrd="0" destOrd="0" presId="urn:microsoft.com/office/officeart/2005/8/layout/radial4"/>
    <dgm:cxn modelId="{627DE6E4-8C36-0747-A880-F6B77ED84DA7}" srcId="{3E62D2FB-26AE-4B47-97F9-ACF1B6381908}" destId="{EB4EA92F-145D-AD42-842F-71479656F21E}" srcOrd="2" destOrd="0" parTransId="{A6E837A8-DE80-F049-8C85-362940EA1BA9}" sibTransId="{CE09BC7E-C937-F54B-BED9-E99E20BD99CB}"/>
    <dgm:cxn modelId="{C0B7E347-47C1-6042-98D3-3929051DBCD4}" type="presParOf" srcId="{0E6C0EEC-16D4-3043-A32F-C2DEFF7578EC}" destId="{C1B2E569-DF9B-3746-B158-A4DE34533B0A}" srcOrd="0" destOrd="0" presId="urn:microsoft.com/office/officeart/2005/8/layout/radial4"/>
    <dgm:cxn modelId="{4470BD7B-6088-134B-BDDE-CA2D8C667C21}" type="presParOf" srcId="{0E6C0EEC-16D4-3043-A32F-C2DEFF7578EC}" destId="{156402D6-7F04-5742-8FF5-573AA81DB9F6}" srcOrd="1" destOrd="0" presId="urn:microsoft.com/office/officeart/2005/8/layout/radial4"/>
    <dgm:cxn modelId="{3779F0EC-B97B-8349-AC81-63E7E35E79C4}" type="presParOf" srcId="{0E6C0EEC-16D4-3043-A32F-C2DEFF7578EC}" destId="{EA6BA5BC-A164-9E4A-A1B4-5A735C92A34E}" srcOrd="2" destOrd="0" presId="urn:microsoft.com/office/officeart/2005/8/layout/radial4"/>
    <dgm:cxn modelId="{442FA532-FBE4-F145-9A34-C7293BC659F8}" type="presParOf" srcId="{0E6C0EEC-16D4-3043-A32F-C2DEFF7578EC}" destId="{0EFB5668-C2BB-E342-9E41-06F3BD6F7A3F}" srcOrd="3" destOrd="0" presId="urn:microsoft.com/office/officeart/2005/8/layout/radial4"/>
    <dgm:cxn modelId="{9D836541-D495-D942-BC4D-A5370346C8BB}" type="presParOf" srcId="{0E6C0EEC-16D4-3043-A32F-C2DEFF7578EC}" destId="{063D1C44-6FFC-E741-859C-716B9A3CB76B}" srcOrd="4" destOrd="0" presId="urn:microsoft.com/office/officeart/2005/8/layout/radial4"/>
    <dgm:cxn modelId="{4D6F48F1-BDB7-5F4F-A70A-B4FDFF262CBA}" type="presParOf" srcId="{0E6C0EEC-16D4-3043-A32F-C2DEFF7578EC}" destId="{EA31AAB4-0EEF-294F-8DFB-97F9E0E4B094}" srcOrd="5" destOrd="0" presId="urn:microsoft.com/office/officeart/2005/8/layout/radial4"/>
    <dgm:cxn modelId="{1AB53066-138D-D84D-8CBF-7543A0DFEF76}" type="presParOf" srcId="{0E6C0EEC-16D4-3043-A32F-C2DEFF7578EC}" destId="{144CB7F5-514F-5D41-A15F-7A88A2ABDCA6}" srcOrd="6"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1B2E569-DF9B-3746-B158-A4DE34533B0A}">
      <dsp:nvSpPr>
        <dsp:cNvPr id="0" name=""/>
        <dsp:cNvSpPr/>
      </dsp:nvSpPr>
      <dsp:spPr>
        <a:xfrm>
          <a:off x="3209436" y="2485330"/>
          <a:ext cx="2085365" cy="2085365"/>
        </a:xfrm>
        <a:prstGeom prst="ellipse">
          <a:avLst/>
        </a:prstGeom>
        <a:solidFill>
          <a:schemeClr val="lt1">
            <a:hueOff val="0"/>
            <a:satOff val="0"/>
            <a:lumOff val="0"/>
            <a:alphaOff val="0"/>
          </a:schemeClr>
        </a:solidFill>
        <a:ln w="20000" cap="flat" cmpd="sng" algn="ctr">
          <a:solidFill>
            <a:schemeClr val="dk1">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Three Step Arc</a:t>
          </a:r>
          <a:endParaRPr lang="en-US" sz="2800" kern="1200" dirty="0"/>
        </a:p>
      </dsp:txBody>
      <dsp:txXfrm>
        <a:off x="3209436" y="2485330"/>
        <a:ext cx="2085365" cy="2085365"/>
      </dsp:txXfrm>
    </dsp:sp>
    <dsp:sp modelId="{156402D6-7F04-5742-8FF5-573AA81DB9F6}">
      <dsp:nvSpPr>
        <dsp:cNvPr id="0" name=""/>
        <dsp:cNvSpPr/>
      </dsp:nvSpPr>
      <dsp:spPr>
        <a:xfrm rot="12900000">
          <a:off x="1867788" y="2120981"/>
          <a:ext cx="1598550" cy="594329"/>
        </a:xfrm>
        <a:prstGeom prst="leftArrow">
          <a:avLst>
            <a:gd name="adj1" fmla="val 60000"/>
            <a:gd name="adj2" fmla="val 50000"/>
          </a:avLst>
        </a:prstGeom>
        <a:solidFill>
          <a:schemeClr val="dk1">
            <a:tint val="60000"/>
            <a:hueOff val="0"/>
            <a:satOff val="0"/>
            <a:lumOff val="0"/>
            <a:alphaOff val="0"/>
          </a:schemeClr>
        </a:solidFill>
        <a:ln>
          <a:noFill/>
        </a:ln>
        <a:effectLst>
          <a:outerShdw blurRad="50800" dist="25400" dir="5400000"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sp>
    <dsp:sp modelId="{EA6BA5BC-A164-9E4A-A1B4-5A735C92A34E}">
      <dsp:nvSpPr>
        <dsp:cNvPr id="0" name=""/>
        <dsp:cNvSpPr/>
      </dsp:nvSpPr>
      <dsp:spPr>
        <a:xfrm>
          <a:off x="1021787" y="1167261"/>
          <a:ext cx="1981097" cy="1584877"/>
        </a:xfrm>
        <a:prstGeom prst="roundRect">
          <a:avLst>
            <a:gd name="adj" fmla="val 10000"/>
          </a:avLst>
        </a:prstGeom>
        <a:solidFill>
          <a:schemeClr val="lt1">
            <a:hueOff val="0"/>
            <a:satOff val="0"/>
            <a:lumOff val="0"/>
            <a:alphaOff val="0"/>
          </a:schemeClr>
        </a:solidFill>
        <a:ln w="20000" cap="flat" cmpd="sng" algn="ctr">
          <a:solidFill>
            <a:schemeClr val="dk1">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b="1" kern="1200" dirty="0" smtClean="0"/>
            <a:t>BP: </a:t>
          </a:r>
          <a:r>
            <a:rPr lang="en-US" sz="1800" b="0" kern="1200" dirty="0" smtClean="0"/>
            <a:t>The theory and concept of a monarchy in how it applies to European state consolidation.</a:t>
          </a:r>
          <a:endParaRPr lang="en-US" sz="1800" kern="1200" dirty="0"/>
        </a:p>
      </dsp:txBody>
      <dsp:txXfrm>
        <a:off x="1021787" y="1167261"/>
        <a:ext cx="1981097" cy="1584877"/>
      </dsp:txXfrm>
    </dsp:sp>
    <dsp:sp modelId="{0EFB5668-C2BB-E342-9E41-06F3BD6F7A3F}">
      <dsp:nvSpPr>
        <dsp:cNvPr id="0" name=""/>
        <dsp:cNvSpPr/>
      </dsp:nvSpPr>
      <dsp:spPr>
        <a:xfrm rot="16200000">
          <a:off x="3452843" y="1295853"/>
          <a:ext cx="1598550" cy="594329"/>
        </a:xfrm>
        <a:prstGeom prst="leftArrow">
          <a:avLst>
            <a:gd name="adj1" fmla="val 60000"/>
            <a:gd name="adj2" fmla="val 50000"/>
          </a:avLst>
        </a:prstGeom>
        <a:solidFill>
          <a:schemeClr val="dk1">
            <a:tint val="60000"/>
            <a:hueOff val="0"/>
            <a:satOff val="0"/>
            <a:lumOff val="0"/>
            <a:alphaOff val="0"/>
          </a:schemeClr>
        </a:solidFill>
        <a:ln>
          <a:noFill/>
        </a:ln>
        <a:effectLst>
          <a:outerShdw blurRad="50800" dist="25400" dir="5400000"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sp>
    <dsp:sp modelId="{063D1C44-6FFC-E741-859C-716B9A3CB76B}">
      <dsp:nvSpPr>
        <dsp:cNvPr id="0" name=""/>
        <dsp:cNvSpPr/>
      </dsp:nvSpPr>
      <dsp:spPr>
        <a:xfrm>
          <a:off x="3261570" y="1303"/>
          <a:ext cx="1981097" cy="1584877"/>
        </a:xfrm>
        <a:prstGeom prst="roundRect">
          <a:avLst>
            <a:gd name="adj" fmla="val 10000"/>
          </a:avLst>
        </a:prstGeom>
        <a:solidFill>
          <a:schemeClr val="lt1">
            <a:hueOff val="0"/>
            <a:satOff val="0"/>
            <a:lumOff val="0"/>
            <a:alphaOff val="0"/>
          </a:schemeClr>
        </a:solidFill>
        <a:ln w="20000" cap="flat" cmpd="sng" algn="ctr">
          <a:solidFill>
            <a:schemeClr val="dk1">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b="1" kern="1200" dirty="0" smtClean="0"/>
            <a:t>NF</a:t>
          </a:r>
          <a:r>
            <a:rPr lang="en-US" sz="1800" kern="1200" dirty="0" smtClean="0"/>
            <a:t>: The split of political development into constitutionalism and absolutism.</a:t>
          </a:r>
          <a:endParaRPr lang="en-US" sz="1800" kern="1200" dirty="0"/>
        </a:p>
      </dsp:txBody>
      <dsp:txXfrm>
        <a:off x="3261570" y="1303"/>
        <a:ext cx="1981097" cy="1584877"/>
      </dsp:txXfrm>
    </dsp:sp>
    <dsp:sp modelId="{EA31AAB4-0EEF-294F-8DFB-97F9E0E4B094}">
      <dsp:nvSpPr>
        <dsp:cNvPr id="0" name=""/>
        <dsp:cNvSpPr/>
      </dsp:nvSpPr>
      <dsp:spPr>
        <a:xfrm rot="19500000">
          <a:off x="5037899" y="2120981"/>
          <a:ext cx="1598550" cy="594329"/>
        </a:xfrm>
        <a:prstGeom prst="leftArrow">
          <a:avLst>
            <a:gd name="adj1" fmla="val 60000"/>
            <a:gd name="adj2" fmla="val 50000"/>
          </a:avLst>
        </a:prstGeom>
        <a:solidFill>
          <a:schemeClr val="dk1">
            <a:tint val="60000"/>
            <a:hueOff val="0"/>
            <a:satOff val="0"/>
            <a:lumOff val="0"/>
            <a:alphaOff val="0"/>
          </a:schemeClr>
        </a:solidFill>
        <a:ln>
          <a:noFill/>
        </a:ln>
        <a:effectLst>
          <a:outerShdw blurRad="50800" dist="25400" dir="5400000"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sp>
    <dsp:sp modelId="{144CB7F5-514F-5D41-A15F-7A88A2ABDCA6}">
      <dsp:nvSpPr>
        <dsp:cNvPr id="0" name=""/>
        <dsp:cNvSpPr/>
      </dsp:nvSpPr>
      <dsp:spPr>
        <a:xfrm>
          <a:off x="5501353" y="1052254"/>
          <a:ext cx="1981097" cy="1814890"/>
        </a:xfrm>
        <a:prstGeom prst="roundRect">
          <a:avLst>
            <a:gd name="adj" fmla="val 10000"/>
          </a:avLst>
        </a:prstGeom>
        <a:solidFill>
          <a:schemeClr val="lt1">
            <a:hueOff val="0"/>
            <a:satOff val="0"/>
            <a:lumOff val="0"/>
            <a:alphaOff val="0"/>
          </a:schemeClr>
        </a:solidFill>
        <a:ln w="20000" cap="flat" cmpd="sng" algn="ctr">
          <a:solidFill>
            <a:schemeClr val="dk1">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b="1" kern="1200" dirty="0" smtClean="0"/>
            <a:t>Dir: </a:t>
          </a:r>
          <a:r>
            <a:rPr lang="en-US" sz="1800" b="0" kern="1200" dirty="0" smtClean="0"/>
            <a:t>The type of govt. England chose and the conflict between the Stuart Monarchs and the Parliament. </a:t>
          </a:r>
          <a:endParaRPr lang="en-US" sz="1800" kern="1200" dirty="0"/>
        </a:p>
      </dsp:txBody>
      <dsp:txXfrm>
        <a:off x="5501353" y="1052254"/>
        <a:ext cx="1981097" cy="181489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1B2E569-DF9B-3746-B158-A4DE34533B0A}">
      <dsp:nvSpPr>
        <dsp:cNvPr id="0" name=""/>
        <dsp:cNvSpPr/>
      </dsp:nvSpPr>
      <dsp:spPr>
        <a:xfrm>
          <a:off x="3209436" y="2485330"/>
          <a:ext cx="2085365" cy="2085365"/>
        </a:xfrm>
        <a:prstGeom prst="ellipse">
          <a:avLst/>
        </a:prstGeom>
        <a:solidFill>
          <a:schemeClr val="lt1">
            <a:hueOff val="0"/>
            <a:satOff val="0"/>
            <a:lumOff val="0"/>
            <a:alphaOff val="0"/>
          </a:schemeClr>
        </a:solidFill>
        <a:ln w="20000" cap="flat" cmpd="sng" algn="ctr">
          <a:solidFill>
            <a:schemeClr val="dk1">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b="1" kern="1200" dirty="0" smtClean="0"/>
            <a:t>Focus</a:t>
          </a:r>
          <a:r>
            <a:rPr lang="en-US" sz="2200" kern="1200" dirty="0" smtClean="0"/>
            <a:t>: </a:t>
          </a:r>
          <a:r>
            <a:rPr lang="en-US" sz="2200" b="0" kern="1200" dirty="0" smtClean="0"/>
            <a:t>The Stuart Family Dynasty in England </a:t>
          </a:r>
          <a:endParaRPr lang="en-US" sz="2200" b="0" kern="1200" dirty="0"/>
        </a:p>
      </dsp:txBody>
      <dsp:txXfrm>
        <a:off x="3209436" y="2485330"/>
        <a:ext cx="2085365" cy="2085365"/>
      </dsp:txXfrm>
    </dsp:sp>
    <dsp:sp modelId="{156402D6-7F04-5742-8FF5-573AA81DB9F6}">
      <dsp:nvSpPr>
        <dsp:cNvPr id="0" name=""/>
        <dsp:cNvSpPr/>
      </dsp:nvSpPr>
      <dsp:spPr>
        <a:xfrm rot="12900000">
          <a:off x="1867788" y="2120981"/>
          <a:ext cx="1598550" cy="594329"/>
        </a:xfrm>
        <a:prstGeom prst="leftArrow">
          <a:avLst>
            <a:gd name="adj1" fmla="val 60000"/>
            <a:gd name="adj2" fmla="val 50000"/>
          </a:avLst>
        </a:prstGeom>
        <a:solidFill>
          <a:schemeClr val="dk1">
            <a:tint val="60000"/>
            <a:hueOff val="0"/>
            <a:satOff val="0"/>
            <a:lumOff val="0"/>
            <a:alphaOff val="0"/>
          </a:schemeClr>
        </a:solidFill>
        <a:ln>
          <a:noFill/>
        </a:ln>
        <a:effectLst>
          <a:outerShdw blurRad="50800" dist="25400" dir="5400000"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sp>
    <dsp:sp modelId="{EA6BA5BC-A164-9E4A-A1B4-5A735C92A34E}">
      <dsp:nvSpPr>
        <dsp:cNvPr id="0" name=""/>
        <dsp:cNvSpPr/>
      </dsp:nvSpPr>
      <dsp:spPr>
        <a:xfrm>
          <a:off x="1021787" y="1167261"/>
          <a:ext cx="1981097" cy="1584877"/>
        </a:xfrm>
        <a:prstGeom prst="roundRect">
          <a:avLst>
            <a:gd name="adj" fmla="val 10000"/>
          </a:avLst>
        </a:prstGeom>
        <a:solidFill>
          <a:schemeClr val="lt1">
            <a:hueOff val="0"/>
            <a:satOff val="0"/>
            <a:lumOff val="0"/>
            <a:alphaOff val="0"/>
          </a:schemeClr>
        </a:solidFill>
        <a:ln w="20000" cap="flat" cmpd="sng" algn="ctr">
          <a:solidFill>
            <a:schemeClr val="dk1">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smtClean="0"/>
            <a:t>- James I ascension to the throne and his policy of impositions. James’s council= scandal &amp; corruption; Believed in divine right, “No bishop, no king”,  Pro-Catholic</a:t>
          </a:r>
          <a:endParaRPr lang="en-US" sz="1400" kern="1200" dirty="0"/>
        </a:p>
      </dsp:txBody>
      <dsp:txXfrm>
        <a:off x="1021787" y="1167261"/>
        <a:ext cx="1981097" cy="1584877"/>
      </dsp:txXfrm>
    </dsp:sp>
    <dsp:sp modelId="{0EFB5668-C2BB-E342-9E41-06F3BD6F7A3F}">
      <dsp:nvSpPr>
        <dsp:cNvPr id="0" name=""/>
        <dsp:cNvSpPr/>
      </dsp:nvSpPr>
      <dsp:spPr>
        <a:xfrm rot="16200000">
          <a:off x="3452843" y="1295853"/>
          <a:ext cx="1598550" cy="594329"/>
        </a:xfrm>
        <a:prstGeom prst="leftArrow">
          <a:avLst>
            <a:gd name="adj1" fmla="val 60000"/>
            <a:gd name="adj2" fmla="val 50000"/>
          </a:avLst>
        </a:prstGeom>
        <a:solidFill>
          <a:schemeClr val="dk1">
            <a:tint val="60000"/>
            <a:hueOff val="0"/>
            <a:satOff val="0"/>
            <a:lumOff val="0"/>
            <a:alphaOff val="0"/>
          </a:schemeClr>
        </a:solidFill>
        <a:ln>
          <a:noFill/>
        </a:ln>
        <a:effectLst>
          <a:outerShdw blurRad="50800" dist="25400" dir="5400000"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sp>
    <dsp:sp modelId="{063D1C44-6FFC-E741-859C-716B9A3CB76B}">
      <dsp:nvSpPr>
        <dsp:cNvPr id="0" name=""/>
        <dsp:cNvSpPr/>
      </dsp:nvSpPr>
      <dsp:spPr>
        <a:xfrm>
          <a:off x="3261570" y="1303"/>
          <a:ext cx="1981097" cy="1584877"/>
        </a:xfrm>
        <a:prstGeom prst="roundRect">
          <a:avLst>
            <a:gd name="adj" fmla="val 10000"/>
          </a:avLst>
        </a:prstGeom>
        <a:solidFill>
          <a:schemeClr val="lt1">
            <a:hueOff val="0"/>
            <a:satOff val="0"/>
            <a:lumOff val="0"/>
            <a:alphaOff val="0"/>
          </a:schemeClr>
        </a:solidFill>
        <a:ln w="20000" cap="flat" cmpd="sng" algn="ctr">
          <a:solidFill>
            <a:schemeClr val="dk1">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smtClean="0"/>
            <a:t>- Charles I succeeded James I and funded a war against Spain with levies, tariffs, duties, taxes, and forced loans without the help  of  Parliament. </a:t>
          </a:r>
          <a:endParaRPr lang="en-US" sz="1400" kern="1200" dirty="0"/>
        </a:p>
      </dsp:txBody>
      <dsp:txXfrm>
        <a:off x="3261570" y="1303"/>
        <a:ext cx="1981097" cy="1584877"/>
      </dsp:txXfrm>
    </dsp:sp>
    <dsp:sp modelId="{EA31AAB4-0EEF-294F-8DFB-97F9E0E4B094}">
      <dsp:nvSpPr>
        <dsp:cNvPr id="0" name=""/>
        <dsp:cNvSpPr/>
      </dsp:nvSpPr>
      <dsp:spPr>
        <a:xfrm rot="19542516">
          <a:off x="5052357" y="2147583"/>
          <a:ext cx="1576561" cy="594329"/>
        </a:xfrm>
        <a:prstGeom prst="leftArrow">
          <a:avLst>
            <a:gd name="adj1" fmla="val 60000"/>
            <a:gd name="adj2" fmla="val 50000"/>
          </a:avLst>
        </a:prstGeom>
        <a:solidFill>
          <a:schemeClr val="dk1">
            <a:tint val="60000"/>
            <a:hueOff val="0"/>
            <a:satOff val="0"/>
            <a:lumOff val="0"/>
            <a:alphaOff val="0"/>
          </a:schemeClr>
        </a:solidFill>
        <a:ln>
          <a:noFill/>
        </a:ln>
        <a:effectLst>
          <a:outerShdw blurRad="50800" dist="25400" dir="5400000"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sp>
    <dsp:sp modelId="{144CB7F5-514F-5D41-A15F-7A88A2ABDCA6}">
      <dsp:nvSpPr>
        <dsp:cNvPr id="0" name=""/>
        <dsp:cNvSpPr/>
      </dsp:nvSpPr>
      <dsp:spPr>
        <a:xfrm>
          <a:off x="5501353" y="1134137"/>
          <a:ext cx="1981097" cy="1732984"/>
        </a:xfrm>
        <a:prstGeom prst="roundRect">
          <a:avLst>
            <a:gd name="adj" fmla="val 10000"/>
          </a:avLst>
        </a:prstGeom>
        <a:solidFill>
          <a:schemeClr val="lt1">
            <a:hueOff val="0"/>
            <a:satOff val="0"/>
            <a:lumOff val="0"/>
            <a:alphaOff val="0"/>
          </a:schemeClr>
        </a:solidFill>
        <a:ln w="20000" cap="flat" cmpd="sng" algn="ctr">
          <a:solidFill>
            <a:schemeClr val="dk1">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smtClean="0"/>
            <a:t>- Parliament would give funds if Charles agreed to the Petition of Right of 1628. Charles however dissolves the Parliament from 1628 to 1640. (Years of Personal Rule)</a:t>
          </a:r>
          <a:endParaRPr lang="en-US" sz="1400" kern="1200" dirty="0"/>
        </a:p>
      </dsp:txBody>
      <dsp:txXfrm>
        <a:off x="5501353" y="1134137"/>
        <a:ext cx="1981097" cy="173298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1B2E569-DF9B-3746-B158-A4DE34533B0A}">
      <dsp:nvSpPr>
        <dsp:cNvPr id="0" name=""/>
        <dsp:cNvSpPr/>
      </dsp:nvSpPr>
      <dsp:spPr>
        <a:xfrm>
          <a:off x="3224201" y="2486634"/>
          <a:ext cx="2085365" cy="2085365"/>
        </a:xfrm>
        <a:prstGeom prst="ellipse">
          <a:avLst/>
        </a:prstGeom>
        <a:solidFill>
          <a:schemeClr val="lt1">
            <a:hueOff val="0"/>
            <a:satOff val="0"/>
            <a:lumOff val="0"/>
            <a:alphaOff val="0"/>
          </a:schemeClr>
        </a:solidFill>
        <a:ln w="20000" cap="flat" cmpd="sng" algn="ctr">
          <a:solidFill>
            <a:schemeClr val="dk1">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Focus: </a:t>
          </a:r>
          <a:br>
            <a:rPr lang="en-US" sz="2000" b="1" kern="1200" dirty="0" smtClean="0"/>
          </a:br>
          <a:r>
            <a:rPr lang="en-US" sz="2000" b="0" kern="1200" dirty="0" smtClean="0"/>
            <a:t>The English Civil War </a:t>
          </a:r>
          <a:br>
            <a:rPr lang="en-US" sz="2000" b="0" kern="1200" dirty="0" smtClean="0"/>
          </a:br>
          <a:r>
            <a:rPr lang="en-US" sz="2000" b="0" kern="1200" dirty="0" smtClean="0"/>
            <a:t>&amp; </a:t>
          </a:r>
          <a:br>
            <a:rPr lang="en-US" sz="2000" b="0" kern="1200" dirty="0" smtClean="0"/>
          </a:br>
          <a:r>
            <a:rPr lang="en-US" sz="2000" b="0" kern="1200" dirty="0" smtClean="0"/>
            <a:t>The Puritan Republic</a:t>
          </a:r>
          <a:endParaRPr lang="en-US" sz="2000" b="0" kern="1200" dirty="0"/>
        </a:p>
      </dsp:txBody>
      <dsp:txXfrm>
        <a:off x="3224201" y="2486634"/>
        <a:ext cx="2085365" cy="2085365"/>
      </dsp:txXfrm>
    </dsp:sp>
    <dsp:sp modelId="{156402D6-7F04-5742-8FF5-573AA81DB9F6}">
      <dsp:nvSpPr>
        <dsp:cNvPr id="0" name=""/>
        <dsp:cNvSpPr/>
      </dsp:nvSpPr>
      <dsp:spPr>
        <a:xfrm rot="12890739">
          <a:off x="1867932" y="2122685"/>
          <a:ext cx="1610696" cy="594329"/>
        </a:xfrm>
        <a:prstGeom prst="leftArrow">
          <a:avLst>
            <a:gd name="adj1" fmla="val 60000"/>
            <a:gd name="adj2" fmla="val 50000"/>
          </a:avLst>
        </a:prstGeom>
        <a:solidFill>
          <a:schemeClr val="dk1">
            <a:tint val="60000"/>
            <a:hueOff val="0"/>
            <a:satOff val="0"/>
            <a:lumOff val="0"/>
            <a:alphaOff val="0"/>
          </a:schemeClr>
        </a:solidFill>
        <a:ln>
          <a:noFill/>
        </a:ln>
        <a:effectLst>
          <a:outerShdw blurRad="50800" dist="25400" dir="5400000"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sp>
    <dsp:sp modelId="{EA6BA5BC-A164-9E4A-A1B4-5A735C92A34E}">
      <dsp:nvSpPr>
        <dsp:cNvPr id="0" name=""/>
        <dsp:cNvSpPr/>
      </dsp:nvSpPr>
      <dsp:spPr>
        <a:xfrm>
          <a:off x="1021787" y="1065900"/>
          <a:ext cx="1981097" cy="1787599"/>
        </a:xfrm>
        <a:prstGeom prst="roundRect">
          <a:avLst>
            <a:gd name="adj" fmla="val 10000"/>
          </a:avLst>
        </a:prstGeom>
        <a:solidFill>
          <a:schemeClr val="lt1">
            <a:hueOff val="0"/>
            <a:satOff val="0"/>
            <a:lumOff val="0"/>
            <a:alphaOff val="0"/>
          </a:schemeClr>
        </a:solidFill>
        <a:ln w="20000" cap="flat" cmpd="sng" algn="ctr">
          <a:solidFill>
            <a:schemeClr val="dk1">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smtClean="0"/>
            <a:t>- Scottish rebellions in 1640 forced Charles to reinstall the Long Parliament. </a:t>
          </a:r>
          <a:br>
            <a:rPr lang="en-US" sz="1400" kern="1200" dirty="0" smtClean="0"/>
          </a:br>
          <a:r>
            <a:rPr lang="en-US" sz="1400" kern="1200" dirty="0" smtClean="0"/>
            <a:t>- </a:t>
          </a:r>
          <a:r>
            <a:rPr lang="en-US" sz="1400" kern="1200" dirty="0" err="1" smtClean="0"/>
            <a:t>Regilious</a:t>
          </a:r>
          <a:r>
            <a:rPr lang="en-US" sz="1400" kern="1200" dirty="0" smtClean="0"/>
            <a:t> differences and tensions caused Charles to invade Parliament and try to arrest his opponents. </a:t>
          </a:r>
          <a:endParaRPr lang="en-US" sz="1400" kern="1200" dirty="0"/>
        </a:p>
      </dsp:txBody>
      <dsp:txXfrm>
        <a:off x="1021787" y="1065900"/>
        <a:ext cx="1981097" cy="1787599"/>
      </dsp:txXfrm>
    </dsp:sp>
    <dsp:sp modelId="{0EFB5668-C2BB-E342-9E41-06F3BD6F7A3F}">
      <dsp:nvSpPr>
        <dsp:cNvPr id="0" name=""/>
        <dsp:cNvSpPr/>
      </dsp:nvSpPr>
      <dsp:spPr>
        <a:xfrm rot="16181445">
          <a:off x="3456526" y="1296476"/>
          <a:ext cx="1599820" cy="594329"/>
        </a:xfrm>
        <a:prstGeom prst="leftArrow">
          <a:avLst>
            <a:gd name="adj1" fmla="val 60000"/>
            <a:gd name="adj2" fmla="val 50000"/>
          </a:avLst>
        </a:prstGeom>
        <a:solidFill>
          <a:schemeClr val="dk1">
            <a:tint val="60000"/>
            <a:hueOff val="0"/>
            <a:satOff val="0"/>
            <a:lumOff val="0"/>
            <a:alphaOff val="0"/>
          </a:schemeClr>
        </a:solidFill>
        <a:ln>
          <a:noFill/>
        </a:ln>
        <a:effectLst>
          <a:outerShdw blurRad="50800" dist="25400" dir="5400000"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sp>
    <dsp:sp modelId="{063D1C44-6FFC-E741-859C-716B9A3CB76B}">
      <dsp:nvSpPr>
        <dsp:cNvPr id="0" name=""/>
        <dsp:cNvSpPr/>
      </dsp:nvSpPr>
      <dsp:spPr>
        <a:xfrm>
          <a:off x="3261570" y="1303"/>
          <a:ext cx="1981097" cy="1584877"/>
        </a:xfrm>
        <a:prstGeom prst="roundRect">
          <a:avLst>
            <a:gd name="adj" fmla="val 10000"/>
          </a:avLst>
        </a:prstGeom>
        <a:solidFill>
          <a:schemeClr val="lt1">
            <a:hueOff val="0"/>
            <a:satOff val="0"/>
            <a:lumOff val="0"/>
            <a:alphaOff val="0"/>
          </a:schemeClr>
        </a:solidFill>
        <a:ln w="20000" cap="flat" cmpd="sng" algn="ctr">
          <a:solidFill>
            <a:schemeClr val="dk1">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smtClean="0"/>
            <a:t>- Civil War (1642-1646): Cavaliers (king supporters) Vs. Roundheads ( parliament supporters)</a:t>
          </a:r>
          <a:br>
            <a:rPr lang="en-US" sz="1400" kern="1200" dirty="0" smtClean="0"/>
          </a:br>
          <a:r>
            <a:rPr lang="en-US" sz="1400" kern="1200" dirty="0" smtClean="0"/>
            <a:t>- Oliver Cromwell's New Model Army def. Charles I’s army.</a:t>
          </a:r>
          <a:endParaRPr lang="en-US" sz="1400" kern="1200" dirty="0"/>
        </a:p>
      </dsp:txBody>
      <dsp:txXfrm>
        <a:off x="3261570" y="1303"/>
        <a:ext cx="1981097" cy="1584877"/>
      </dsp:txXfrm>
    </dsp:sp>
    <dsp:sp modelId="{6CC9CC33-70BB-1846-9EC3-ACD48C1FB3CC}">
      <dsp:nvSpPr>
        <dsp:cNvPr id="0" name=""/>
        <dsp:cNvSpPr/>
      </dsp:nvSpPr>
      <dsp:spPr>
        <a:xfrm rot="19487959">
          <a:off x="5049236" y="2120185"/>
          <a:ext cx="1587843" cy="594329"/>
        </a:xfrm>
        <a:prstGeom prst="leftArrow">
          <a:avLst>
            <a:gd name="adj1" fmla="val 60000"/>
            <a:gd name="adj2" fmla="val 50000"/>
          </a:avLst>
        </a:prstGeom>
        <a:solidFill>
          <a:schemeClr val="dk1">
            <a:tint val="60000"/>
            <a:hueOff val="0"/>
            <a:satOff val="0"/>
            <a:lumOff val="0"/>
            <a:alphaOff val="0"/>
          </a:schemeClr>
        </a:solidFill>
        <a:ln>
          <a:noFill/>
        </a:ln>
        <a:effectLst>
          <a:outerShdw blurRad="50800" dist="25400" dir="5400000"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sp>
    <dsp:sp modelId="{4E3818F6-4188-4243-B699-2BDB319A4F63}">
      <dsp:nvSpPr>
        <dsp:cNvPr id="0" name=""/>
        <dsp:cNvSpPr/>
      </dsp:nvSpPr>
      <dsp:spPr>
        <a:xfrm>
          <a:off x="5501353" y="1079546"/>
          <a:ext cx="1981097" cy="1760307"/>
        </a:xfrm>
        <a:prstGeom prst="roundRect">
          <a:avLst>
            <a:gd name="adj" fmla="val 10000"/>
          </a:avLst>
        </a:prstGeom>
        <a:solidFill>
          <a:schemeClr val="lt1">
            <a:hueOff val="0"/>
            <a:satOff val="0"/>
            <a:lumOff val="0"/>
            <a:alphaOff val="0"/>
          </a:schemeClr>
        </a:solidFill>
        <a:ln w="20000" cap="flat" cmpd="sng" algn="ctr">
          <a:solidFill>
            <a:schemeClr val="dk1">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smtClean="0"/>
            <a:t>- Charles I is executed on Jan. 30, 1649; England (1649-1660)=Puritan Republic</a:t>
          </a:r>
          <a:br>
            <a:rPr lang="en-US" sz="1400" kern="1200" dirty="0" smtClean="0"/>
          </a:br>
          <a:r>
            <a:rPr lang="en-US" sz="1400" kern="1200" dirty="0" smtClean="0"/>
            <a:t>- Lord Protector Cromwell had a military dictatorship w/o Parliament.</a:t>
          </a:r>
          <a:endParaRPr lang="en-US" sz="1400" kern="1200" dirty="0"/>
        </a:p>
      </dsp:txBody>
      <dsp:txXfrm>
        <a:off x="5501353" y="1079546"/>
        <a:ext cx="1981097" cy="1760307"/>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1B2E569-DF9B-3746-B158-A4DE34533B0A}">
      <dsp:nvSpPr>
        <dsp:cNvPr id="0" name=""/>
        <dsp:cNvSpPr/>
      </dsp:nvSpPr>
      <dsp:spPr>
        <a:xfrm>
          <a:off x="3190451" y="2488728"/>
          <a:ext cx="2060699" cy="2060699"/>
        </a:xfrm>
        <a:prstGeom prst="ellipse">
          <a:avLst/>
        </a:prstGeom>
        <a:solidFill>
          <a:schemeClr val="lt1">
            <a:hueOff val="0"/>
            <a:satOff val="0"/>
            <a:lumOff val="0"/>
            <a:alphaOff val="0"/>
          </a:schemeClr>
        </a:solidFill>
        <a:ln w="20000" cap="flat" cmpd="sng" algn="ctr">
          <a:solidFill>
            <a:schemeClr val="dk1">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Focus:</a:t>
          </a:r>
          <a:br>
            <a:rPr lang="en-US" sz="1800" b="1" kern="1200" dirty="0" smtClean="0"/>
          </a:br>
          <a:r>
            <a:rPr lang="en-US" sz="1800" b="1" kern="1200" dirty="0" smtClean="0"/>
            <a:t> </a:t>
          </a:r>
          <a:r>
            <a:rPr lang="en-US" sz="1800" b="0" kern="1200" dirty="0" smtClean="0"/>
            <a:t>The Stuart Restoration </a:t>
          </a:r>
          <a:br>
            <a:rPr lang="en-US" sz="1800" b="0" kern="1200" dirty="0" smtClean="0"/>
          </a:br>
          <a:r>
            <a:rPr lang="en-US" sz="1800" b="0" kern="1200" dirty="0" smtClean="0"/>
            <a:t>&amp;</a:t>
          </a:r>
          <a:r>
            <a:rPr lang="en-US" sz="1800" b="1" kern="1200" dirty="0" smtClean="0"/>
            <a:t> </a:t>
          </a:r>
          <a:br>
            <a:rPr lang="en-US" sz="1800" b="1" kern="1200" dirty="0" smtClean="0"/>
          </a:br>
          <a:r>
            <a:rPr lang="en-US" sz="1800" b="0" kern="1200" dirty="0" smtClean="0"/>
            <a:t>the Glorious Revolution</a:t>
          </a:r>
          <a:endParaRPr lang="en-US" sz="1800" b="0" kern="1200" dirty="0"/>
        </a:p>
      </dsp:txBody>
      <dsp:txXfrm>
        <a:off x="3190451" y="2488728"/>
        <a:ext cx="2060699" cy="2060699"/>
      </dsp:txXfrm>
    </dsp:sp>
    <dsp:sp modelId="{156402D6-7F04-5742-8FF5-573AA81DB9F6}">
      <dsp:nvSpPr>
        <dsp:cNvPr id="0" name=""/>
        <dsp:cNvSpPr/>
      </dsp:nvSpPr>
      <dsp:spPr>
        <a:xfrm rot="12900000">
          <a:off x="1866535" y="2129311"/>
          <a:ext cx="1577696" cy="587299"/>
        </a:xfrm>
        <a:prstGeom prst="leftArrow">
          <a:avLst>
            <a:gd name="adj1" fmla="val 60000"/>
            <a:gd name="adj2" fmla="val 50000"/>
          </a:avLst>
        </a:prstGeom>
        <a:solidFill>
          <a:schemeClr val="dk1">
            <a:tint val="60000"/>
            <a:hueOff val="0"/>
            <a:satOff val="0"/>
            <a:lumOff val="0"/>
            <a:alphaOff val="0"/>
          </a:schemeClr>
        </a:solidFill>
        <a:ln>
          <a:noFill/>
        </a:ln>
        <a:effectLst>
          <a:outerShdw blurRad="50800" dist="25400" dir="5400000"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sp>
    <dsp:sp modelId="{EA6BA5BC-A164-9E4A-A1B4-5A735C92A34E}">
      <dsp:nvSpPr>
        <dsp:cNvPr id="0" name=""/>
        <dsp:cNvSpPr/>
      </dsp:nvSpPr>
      <dsp:spPr>
        <a:xfrm>
          <a:off x="1030364" y="1187430"/>
          <a:ext cx="1957664" cy="1566131"/>
        </a:xfrm>
        <a:prstGeom prst="roundRect">
          <a:avLst>
            <a:gd name="adj" fmla="val 10000"/>
          </a:avLst>
        </a:prstGeom>
        <a:solidFill>
          <a:schemeClr val="lt1">
            <a:hueOff val="0"/>
            <a:satOff val="0"/>
            <a:lumOff val="0"/>
            <a:alphaOff val="0"/>
          </a:schemeClr>
        </a:solidFill>
        <a:ln w="20000" cap="flat" cmpd="sng" algn="ctr">
          <a:solidFill>
            <a:schemeClr val="dk1">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smtClean="0"/>
            <a:t>- In 1660, the English want to restore the status quo before Cromwell so Charles II was named monarch.</a:t>
          </a:r>
          <a:br>
            <a:rPr lang="en-US" sz="1400" kern="1200" dirty="0" smtClean="0"/>
          </a:br>
          <a:r>
            <a:rPr lang="en-US" sz="1400" kern="1200" dirty="0" smtClean="0"/>
            <a:t>- Charles II was Pro-Catholic and wanted religious toleration.</a:t>
          </a:r>
          <a:endParaRPr lang="en-US" sz="1400" kern="1200" dirty="0"/>
        </a:p>
      </dsp:txBody>
      <dsp:txXfrm>
        <a:off x="1030364" y="1187430"/>
        <a:ext cx="1957664" cy="1566131"/>
      </dsp:txXfrm>
    </dsp:sp>
    <dsp:sp modelId="{0EFB5668-C2BB-E342-9E41-06F3BD6F7A3F}">
      <dsp:nvSpPr>
        <dsp:cNvPr id="0" name=""/>
        <dsp:cNvSpPr/>
      </dsp:nvSpPr>
      <dsp:spPr>
        <a:xfrm rot="16200000">
          <a:off x="3431952" y="1314406"/>
          <a:ext cx="1577696" cy="587299"/>
        </a:xfrm>
        <a:prstGeom prst="leftArrow">
          <a:avLst>
            <a:gd name="adj1" fmla="val 60000"/>
            <a:gd name="adj2" fmla="val 50000"/>
          </a:avLst>
        </a:prstGeom>
        <a:solidFill>
          <a:schemeClr val="dk1">
            <a:tint val="60000"/>
            <a:hueOff val="0"/>
            <a:satOff val="0"/>
            <a:lumOff val="0"/>
            <a:alphaOff val="0"/>
          </a:schemeClr>
        </a:solidFill>
        <a:ln>
          <a:noFill/>
        </a:ln>
        <a:effectLst>
          <a:outerShdw blurRad="50800" dist="25400" dir="5400000"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sp>
    <dsp:sp modelId="{063D1C44-6FFC-E741-859C-716B9A3CB76B}">
      <dsp:nvSpPr>
        <dsp:cNvPr id="0" name=""/>
        <dsp:cNvSpPr/>
      </dsp:nvSpPr>
      <dsp:spPr>
        <a:xfrm>
          <a:off x="3325061" y="-33394"/>
          <a:ext cx="1791478" cy="1705204"/>
        </a:xfrm>
        <a:prstGeom prst="roundRect">
          <a:avLst>
            <a:gd name="adj" fmla="val 10000"/>
          </a:avLst>
        </a:prstGeom>
        <a:solidFill>
          <a:schemeClr val="lt1">
            <a:hueOff val="0"/>
            <a:satOff val="0"/>
            <a:lumOff val="0"/>
            <a:alphaOff val="0"/>
          </a:schemeClr>
        </a:solidFill>
        <a:ln w="20000" cap="flat" cmpd="sng" algn="ctr">
          <a:solidFill>
            <a:schemeClr val="dk1">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smtClean="0"/>
            <a:t>- Charles II issued the Declaration of Indulgences in 1672 to suspend laws against Catholics and non-Anglicans.</a:t>
          </a:r>
          <a:br>
            <a:rPr lang="en-US" sz="1400" kern="1200" dirty="0" smtClean="0"/>
          </a:br>
          <a:r>
            <a:rPr lang="en-US" sz="1400" kern="1200" dirty="0" smtClean="0"/>
            <a:t>- He was later forced to pass the Test Act  to swear a oath.  </a:t>
          </a:r>
          <a:endParaRPr lang="en-US" sz="1400" kern="1200" dirty="0"/>
        </a:p>
      </dsp:txBody>
      <dsp:txXfrm>
        <a:off x="3325061" y="-33394"/>
        <a:ext cx="1791478" cy="1705204"/>
      </dsp:txXfrm>
    </dsp:sp>
    <dsp:sp modelId="{EA31AAB4-0EEF-294F-8DFB-97F9E0E4B094}">
      <dsp:nvSpPr>
        <dsp:cNvPr id="0" name=""/>
        <dsp:cNvSpPr/>
      </dsp:nvSpPr>
      <dsp:spPr>
        <a:xfrm rot="19500000">
          <a:off x="4997370" y="2129311"/>
          <a:ext cx="1577696" cy="587299"/>
        </a:xfrm>
        <a:prstGeom prst="leftArrow">
          <a:avLst>
            <a:gd name="adj1" fmla="val 60000"/>
            <a:gd name="adj2" fmla="val 50000"/>
          </a:avLst>
        </a:prstGeom>
        <a:solidFill>
          <a:schemeClr val="dk1">
            <a:tint val="60000"/>
            <a:hueOff val="0"/>
            <a:satOff val="0"/>
            <a:lumOff val="0"/>
            <a:alphaOff val="0"/>
          </a:schemeClr>
        </a:solidFill>
        <a:ln>
          <a:noFill/>
        </a:ln>
        <a:effectLst>
          <a:outerShdw blurRad="50800" dist="25400" dir="5400000"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sp>
    <dsp:sp modelId="{144CB7F5-514F-5D41-A15F-7A88A2ABDCA6}">
      <dsp:nvSpPr>
        <dsp:cNvPr id="0" name=""/>
        <dsp:cNvSpPr/>
      </dsp:nvSpPr>
      <dsp:spPr>
        <a:xfrm>
          <a:off x="5390937" y="1047081"/>
          <a:ext cx="2082935" cy="1846829"/>
        </a:xfrm>
        <a:prstGeom prst="roundRect">
          <a:avLst>
            <a:gd name="adj" fmla="val 10000"/>
          </a:avLst>
        </a:prstGeom>
        <a:solidFill>
          <a:schemeClr val="lt1">
            <a:hueOff val="0"/>
            <a:satOff val="0"/>
            <a:lumOff val="0"/>
            <a:alphaOff val="0"/>
          </a:schemeClr>
        </a:solidFill>
        <a:ln w="20000" cap="flat" cmpd="sng" algn="ctr">
          <a:solidFill>
            <a:schemeClr val="dk1">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smtClean="0"/>
            <a:t>- James II came into the throne in 1885 and repealed the Test Act.</a:t>
          </a:r>
          <a:br>
            <a:rPr lang="en-US" sz="1400" kern="1200" dirty="0" smtClean="0"/>
          </a:br>
          <a:r>
            <a:rPr lang="en-US" sz="1400" kern="1200" dirty="0" smtClean="0"/>
            <a:t> - In fear of a Catholic heir, parliament invited William of Orange to invade. James fled to France and William &amp; Mary take over. </a:t>
          </a:r>
          <a:endParaRPr lang="en-US" sz="1400" kern="1200" dirty="0"/>
        </a:p>
      </dsp:txBody>
      <dsp:txXfrm>
        <a:off x="5390937" y="1047081"/>
        <a:ext cx="2082935" cy="1846829"/>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1B2E569-DF9B-3746-B158-A4DE34533B0A}">
      <dsp:nvSpPr>
        <dsp:cNvPr id="0" name=""/>
        <dsp:cNvSpPr/>
      </dsp:nvSpPr>
      <dsp:spPr>
        <a:xfrm>
          <a:off x="3209436" y="2485330"/>
          <a:ext cx="2085365" cy="2085365"/>
        </a:xfrm>
        <a:prstGeom prst="ellipse">
          <a:avLst/>
        </a:prstGeom>
        <a:solidFill>
          <a:schemeClr val="lt1">
            <a:hueOff val="0"/>
            <a:satOff val="0"/>
            <a:lumOff val="0"/>
            <a:alphaOff val="0"/>
          </a:schemeClr>
        </a:solidFill>
        <a:ln w="20000" cap="flat" cmpd="sng" algn="ctr">
          <a:solidFill>
            <a:schemeClr val="dk1">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b="1" kern="1200" dirty="0" smtClean="0"/>
            <a:t>Looking ahead...</a:t>
          </a:r>
          <a:endParaRPr lang="en-US" sz="2600" b="1" kern="1200" dirty="0"/>
        </a:p>
      </dsp:txBody>
      <dsp:txXfrm>
        <a:off x="3209436" y="2485330"/>
        <a:ext cx="2085365" cy="2085365"/>
      </dsp:txXfrm>
    </dsp:sp>
    <dsp:sp modelId="{156402D6-7F04-5742-8FF5-573AA81DB9F6}">
      <dsp:nvSpPr>
        <dsp:cNvPr id="0" name=""/>
        <dsp:cNvSpPr/>
      </dsp:nvSpPr>
      <dsp:spPr>
        <a:xfrm rot="12900000">
          <a:off x="1867788" y="2120981"/>
          <a:ext cx="1598550" cy="594329"/>
        </a:xfrm>
        <a:prstGeom prst="leftArrow">
          <a:avLst>
            <a:gd name="adj1" fmla="val 60000"/>
            <a:gd name="adj2" fmla="val 50000"/>
          </a:avLst>
        </a:prstGeom>
        <a:solidFill>
          <a:schemeClr val="dk1">
            <a:tint val="60000"/>
            <a:hueOff val="0"/>
            <a:satOff val="0"/>
            <a:lumOff val="0"/>
            <a:alphaOff val="0"/>
          </a:schemeClr>
        </a:solidFill>
        <a:ln>
          <a:noFill/>
        </a:ln>
        <a:effectLst>
          <a:outerShdw blurRad="50800" dist="25400" dir="5400000"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sp>
    <dsp:sp modelId="{EA6BA5BC-A164-9E4A-A1B4-5A735C92A34E}">
      <dsp:nvSpPr>
        <dsp:cNvPr id="0" name=""/>
        <dsp:cNvSpPr/>
      </dsp:nvSpPr>
      <dsp:spPr>
        <a:xfrm>
          <a:off x="1021787" y="1093200"/>
          <a:ext cx="1981097" cy="1733000"/>
        </a:xfrm>
        <a:prstGeom prst="roundRect">
          <a:avLst>
            <a:gd name="adj" fmla="val 10000"/>
          </a:avLst>
        </a:prstGeom>
        <a:solidFill>
          <a:schemeClr val="lt1">
            <a:hueOff val="0"/>
            <a:satOff val="0"/>
            <a:lumOff val="0"/>
            <a:alphaOff val="0"/>
          </a:schemeClr>
        </a:solidFill>
        <a:ln w="20000" cap="flat" cmpd="sng" algn="ctr">
          <a:solidFill>
            <a:schemeClr val="dk1">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smtClean="0"/>
            <a:t>- Recap on the conflict between the monarchs and the Parliament. Also on the difference between the English theoretical monarchy model and the practice done by the Stuart family. </a:t>
          </a:r>
          <a:endParaRPr lang="en-US" sz="1400" kern="1200" dirty="0"/>
        </a:p>
      </dsp:txBody>
      <dsp:txXfrm>
        <a:off x="1021787" y="1093200"/>
        <a:ext cx="1981097" cy="1733000"/>
      </dsp:txXfrm>
    </dsp:sp>
    <dsp:sp modelId="{0EFB5668-C2BB-E342-9E41-06F3BD6F7A3F}">
      <dsp:nvSpPr>
        <dsp:cNvPr id="0" name=""/>
        <dsp:cNvSpPr/>
      </dsp:nvSpPr>
      <dsp:spPr>
        <a:xfrm rot="16200000">
          <a:off x="3452843" y="1295853"/>
          <a:ext cx="1598550" cy="594329"/>
        </a:xfrm>
        <a:prstGeom prst="leftArrow">
          <a:avLst>
            <a:gd name="adj1" fmla="val 60000"/>
            <a:gd name="adj2" fmla="val 50000"/>
          </a:avLst>
        </a:prstGeom>
        <a:solidFill>
          <a:schemeClr val="dk1">
            <a:tint val="60000"/>
            <a:hueOff val="0"/>
            <a:satOff val="0"/>
            <a:lumOff val="0"/>
            <a:alphaOff val="0"/>
          </a:schemeClr>
        </a:solidFill>
        <a:ln>
          <a:noFill/>
        </a:ln>
        <a:effectLst>
          <a:outerShdw blurRad="50800" dist="25400" dir="5400000"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sp>
    <dsp:sp modelId="{063D1C44-6FFC-E741-859C-716B9A3CB76B}">
      <dsp:nvSpPr>
        <dsp:cNvPr id="0" name=""/>
        <dsp:cNvSpPr/>
      </dsp:nvSpPr>
      <dsp:spPr>
        <a:xfrm>
          <a:off x="3261570" y="1303"/>
          <a:ext cx="1981097" cy="1584877"/>
        </a:xfrm>
        <a:prstGeom prst="roundRect">
          <a:avLst>
            <a:gd name="adj" fmla="val 10000"/>
          </a:avLst>
        </a:prstGeom>
        <a:solidFill>
          <a:schemeClr val="lt1">
            <a:hueOff val="0"/>
            <a:satOff val="0"/>
            <a:lumOff val="0"/>
            <a:alphaOff val="0"/>
          </a:schemeClr>
        </a:solidFill>
        <a:ln w="20000" cap="flat" cmpd="sng" algn="ctr">
          <a:solidFill>
            <a:schemeClr val="dk1">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smtClean="0"/>
            <a:t>- The results and aftermath of the conflict. The advantage that the Parliament had now.</a:t>
          </a:r>
          <a:endParaRPr lang="en-US" sz="1400" kern="1200" dirty="0"/>
        </a:p>
      </dsp:txBody>
      <dsp:txXfrm>
        <a:off x="3261570" y="1303"/>
        <a:ext cx="1981097" cy="1584877"/>
      </dsp:txXfrm>
    </dsp:sp>
    <dsp:sp modelId="{EA31AAB4-0EEF-294F-8DFB-97F9E0E4B094}">
      <dsp:nvSpPr>
        <dsp:cNvPr id="0" name=""/>
        <dsp:cNvSpPr/>
      </dsp:nvSpPr>
      <dsp:spPr>
        <a:xfrm rot="19500000">
          <a:off x="5037899" y="2120981"/>
          <a:ext cx="1598550" cy="594329"/>
        </a:xfrm>
        <a:prstGeom prst="leftArrow">
          <a:avLst>
            <a:gd name="adj1" fmla="val 60000"/>
            <a:gd name="adj2" fmla="val 50000"/>
          </a:avLst>
        </a:prstGeom>
        <a:solidFill>
          <a:schemeClr val="dk1">
            <a:tint val="60000"/>
            <a:hueOff val="0"/>
            <a:satOff val="0"/>
            <a:lumOff val="0"/>
            <a:alphaOff val="0"/>
          </a:schemeClr>
        </a:solidFill>
        <a:ln>
          <a:noFill/>
        </a:ln>
        <a:effectLst>
          <a:outerShdw blurRad="50800" dist="25400" dir="5400000"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sp>
    <dsp:sp modelId="{144CB7F5-514F-5D41-A15F-7A88A2ABDCA6}">
      <dsp:nvSpPr>
        <dsp:cNvPr id="0" name=""/>
        <dsp:cNvSpPr/>
      </dsp:nvSpPr>
      <dsp:spPr>
        <a:xfrm>
          <a:off x="5501353" y="1167261"/>
          <a:ext cx="1981097" cy="1584877"/>
        </a:xfrm>
        <a:prstGeom prst="roundRect">
          <a:avLst>
            <a:gd name="adj" fmla="val 10000"/>
          </a:avLst>
        </a:prstGeom>
        <a:solidFill>
          <a:schemeClr val="lt1">
            <a:hueOff val="0"/>
            <a:satOff val="0"/>
            <a:lumOff val="0"/>
            <a:alphaOff val="0"/>
          </a:schemeClr>
        </a:solidFill>
        <a:ln w="20000" cap="flat" cmpd="sng" algn="ctr">
          <a:solidFill>
            <a:schemeClr val="dk1">
              <a:shade val="80000"/>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smtClean="0"/>
            <a:t>- The establishment/rise of a constitutional monarchy through the British Bill of Rights of 1689</a:t>
          </a:r>
          <a:endParaRPr lang="en-US" sz="1400" kern="1200" dirty="0"/>
        </a:p>
      </dsp:txBody>
      <dsp:txXfrm>
        <a:off x="5501353" y="1167261"/>
        <a:ext cx="1981097" cy="1584877"/>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E9FBC2A-CA41-1A4C-BAE2-9B73786B04F8}" type="datetimeFigureOut">
              <a:rPr lang="en-US" smtClean="0"/>
              <a:pPr/>
              <a:t>3/6/2014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84D499B-A62E-0144-B722-2FFCD16DD1E7}"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9FBC2A-CA41-1A4C-BAE2-9B73786B04F8}" type="datetimeFigureOut">
              <a:rPr lang="en-US" smtClean="0"/>
              <a:pPr/>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D499B-A62E-0144-B722-2FFCD16DD1E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84D499B-A62E-0144-B722-2FFCD16DD1E7}"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9FBC2A-CA41-1A4C-BAE2-9B73786B04F8}" type="datetimeFigureOut">
              <a:rPr lang="en-US" smtClean="0"/>
              <a:pPr/>
              <a:t>3/6/2014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E9FBC2A-CA41-1A4C-BAE2-9B73786B04F8}" type="datetimeFigureOut">
              <a:rPr lang="en-US" smtClean="0"/>
              <a:pPr/>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84D499B-A62E-0144-B722-2FFCD16DD1E7}"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E9FBC2A-CA41-1A4C-BAE2-9B73786B04F8}" type="datetimeFigureOut">
              <a:rPr lang="en-US" smtClean="0"/>
              <a:pPr/>
              <a:t>3/6/2014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84D499B-A62E-0144-B722-2FFCD16DD1E7}"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E9FBC2A-CA41-1A4C-BAE2-9B73786B04F8}" type="datetimeFigureOut">
              <a:rPr lang="en-US" smtClean="0"/>
              <a:pPr/>
              <a:t>3/6/2014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4D499B-A62E-0144-B722-2FFCD16DD1E7}"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9FBC2A-CA41-1A4C-BAE2-9B73786B04F8}" type="datetimeFigureOut">
              <a:rPr lang="en-US" smtClean="0"/>
              <a:pPr/>
              <a:t>3/6/2014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84D499B-A62E-0144-B722-2FFCD16DD1E7}"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9FBC2A-CA41-1A4C-BAE2-9B73786B04F8}" type="datetimeFigureOut">
              <a:rPr lang="en-US" smtClean="0"/>
              <a:pPr/>
              <a:t>3/6/2014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384D499B-A62E-0144-B722-2FFCD16DD1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E9FBC2A-CA41-1A4C-BAE2-9B73786B04F8}" type="datetimeFigureOut">
              <a:rPr lang="en-US" smtClean="0"/>
              <a:pPr/>
              <a:t>3/6/2014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84D499B-A62E-0144-B722-2FFCD16DD1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84D499B-A62E-0144-B722-2FFCD16DD1E7}"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E9FBC2A-CA41-1A4C-BAE2-9B73786B04F8}" type="datetimeFigureOut">
              <a:rPr lang="en-US" smtClean="0"/>
              <a:pPr/>
              <a:t>3/6/2014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84D499B-A62E-0144-B722-2FFCD16DD1E7}"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E9FBC2A-CA41-1A4C-BAE2-9B73786B04F8}" type="datetimeFigureOut">
              <a:rPr lang="en-US" smtClean="0"/>
              <a:pPr/>
              <a:t>3/6/2014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E9FBC2A-CA41-1A4C-BAE2-9B73786B04F8}" type="datetimeFigureOut">
              <a:rPr lang="en-US" smtClean="0"/>
              <a:pPr/>
              <a:t>3/6/2014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84D499B-A62E-0144-B722-2FFCD16DD1E7}"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Juan Santana, Group #4: 1987 Exam </a:t>
            </a:r>
            <a:endParaRPr lang="en-US" dirty="0"/>
          </a:p>
        </p:txBody>
      </p:sp>
      <p:sp>
        <p:nvSpPr>
          <p:cNvPr id="5" name="Content Placeholder 4"/>
          <p:cNvSpPr>
            <a:spLocks noGrp="1"/>
          </p:cNvSpPr>
          <p:nvPr>
            <p:ph sz="quarter" idx="1"/>
          </p:nvPr>
        </p:nvSpPr>
        <p:spPr/>
        <p:txBody>
          <a:bodyPr>
            <a:normAutofit/>
          </a:bodyPr>
          <a:lstStyle/>
          <a:p>
            <a:r>
              <a:rPr lang="en-US" sz="2500" b="1" dirty="0" smtClean="0"/>
              <a:t>Thematic Essay: </a:t>
            </a:r>
            <a:r>
              <a:rPr lang="en-US" sz="2500" i="1" dirty="0" smtClean="0"/>
              <a:t>Analyze the ways in which both the theory and practice of monarchy evolved in England from 1603 to 1688-89.</a:t>
            </a:r>
          </a:p>
          <a:p>
            <a:r>
              <a:rPr lang="en-US" sz="2500" b="1" dirty="0" smtClean="0"/>
              <a:t>Critical Trigger Words: </a:t>
            </a:r>
            <a:r>
              <a:rPr lang="en-US" sz="2500" dirty="0" smtClean="0"/>
              <a:t>Analyze (show trends),Theory (Ideal Function of Govt.), Practice of monarchy (Putting theory into action), 1603 (Death of Elizabeth I), 1688-89 ( Glorious Rev.) </a:t>
            </a:r>
          </a:p>
          <a:p>
            <a:r>
              <a:rPr lang="en-US" sz="2500" b="1" dirty="0" smtClean="0"/>
              <a:t>Two Step Direction Phrase</a:t>
            </a:r>
            <a:r>
              <a:rPr lang="en-US" sz="2500" dirty="0" smtClean="0"/>
              <a:t>: Focus on major events like the English Civil War and reigns of monarchs like James &amp; Charles and Charles &amp; James. Explain the push and pull struggle between the Monarch and Parliament.</a:t>
            </a:r>
          </a:p>
          <a:p>
            <a:pPr marL="0" indent="0">
              <a:buNone/>
            </a:pPr>
            <a:endParaRPr lang="en-US" dirty="0" smtClean="0"/>
          </a:p>
          <a:p>
            <a:pPr marL="0" indent="0">
              <a:buNone/>
            </a:pPr>
            <a:endParaRPr lang="en-US" dirty="0" smtClean="0"/>
          </a:p>
        </p:txBody>
      </p:sp>
    </p:spTree>
    <p:extLst>
      <p:ext uri="{BB962C8B-B14F-4D97-AF65-F5344CB8AC3E}">
        <p14:creationId xmlns="" xmlns:p14="http://schemas.microsoft.com/office/powerpoint/2010/main" val="1330104041"/>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Conclusion</a:t>
            </a:r>
            <a:endParaRPr lang="en-US" dirty="0"/>
          </a:p>
        </p:txBody>
      </p:sp>
      <p:graphicFrame>
        <p:nvGraphicFramePr>
          <p:cNvPr id="2" name="Content Placeholder 1"/>
          <p:cNvGraphicFramePr>
            <a:graphicFrameLocks noGrp="1"/>
          </p:cNvGraphicFramePr>
          <p:nvPr>
            <p:ph sz="quarter" idx="1"/>
            <p:extLst>
              <p:ext uri="{D42A27DB-BD31-4B8C-83A1-F6EECF244321}">
                <p14:modId xmlns="" xmlns:p14="http://schemas.microsoft.com/office/powerpoint/2010/main" val="2886071272"/>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4098491351"/>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a:xfrm>
            <a:off x="332232" y="1527047"/>
            <a:ext cx="8503920" cy="4928343"/>
          </a:xfrm>
        </p:spPr>
        <p:txBody>
          <a:bodyPr>
            <a:normAutofit fontScale="85000" lnSpcReduction="10000"/>
          </a:bodyPr>
          <a:lstStyle/>
          <a:p>
            <a:r>
              <a:rPr lang="en-US" dirty="0" smtClean="0"/>
              <a:t>With all things considered, we can see why England had struggled so much to finally establish a constitutional monarchy due to the way the Stuart dynasty operated in the government. The clash between the two political models of absolutism and constitutionalism is the catalyst for the progression in English politics. With William and Mary as their rulers, the Parliament didn’t need to worry about a Catholic ruler and even better they were able to get their rulers to recognize the Bill of Rights of 1689. Finally able to limit the power of the monarch, making the ruler subject to the law and the consent of Parliament, the theory of a constitutional monarchy was put into action through this bill. This is the beginning of England’s, later Great Britain, rise to being a world power and setting an example that others will soon follow.</a:t>
            </a:r>
            <a:endParaRPr lang="en-US" dirty="0"/>
          </a:p>
        </p:txBody>
      </p:sp>
    </p:spTree>
    <p:extLst>
      <p:ext uri="{BB962C8B-B14F-4D97-AF65-F5344CB8AC3E}">
        <p14:creationId xmlns="" xmlns:p14="http://schemas.microsoft.com/office/powerpoint/2010/main" val="11788477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Miscellaneous:</a:t>
            </a:r>
            <a:endParaRPr lang="en-US" dirty="0"/>
          </a:p>
        </p:txBody>
      </p:sp>
      <p:sp>
        <p:nvSpPr>
          <p:cNvPr id="3" name="Content Placeholder 2"/>
          <p:cNvSpPr>
            <a:spLocks noGrp="1"/>
          </p:cNvSpPr>
          <p:nvPr>
            <p:ph sz="quarter" idx="1"/>
          </p:nvPr>
        </p:nvSpPr>
        <p:spPr/>
        <p:txBody>
          <a:bodyPr/>
          <a:lstStyle/>
          <a:p>
            <a:r>
              <a:rPr lang="en-US" dirty="0" smtClean="0"/>
              <a:t>All essays can be divided into threes: The “Big Three” for this thematic are…</a:t>
            </a:r>
          </a:p>
          <a:p>
            <a:r>
              <a:rPr lang="en-US" dirty="0" smtClean="0"/>
              <a:t>The conflict of Monarch vs. Parliament= Catalyst for evolution in English monarchy/politics.   </a:t>
            </a:r>
          </a:p>
          <a:p>
            <a:r>
              <a:rPr lang="en-US" dirty="0" smtClean="0"/>
              <a:t>The transitions from Stuart England to Puritan Republic to Constitutional Monarchy England.</a:t>
            </a:r>
          </a:p>
          <a:p>
            <a:pPr lvl="0"/>
            <a:r>
              <a:rPr lang="en-US" sz="2800" dirty="0" smtClean="0"/>
              <a:t>The difference between the English theoretical monarchy model and the practice done by the Stuart family. </a:t>
            </a:r>
            <a:endParaRPr lang="en-US" dirty="0" smtClean="0"/>
          </a:p>
          <a:p>
            <a:endParaRPr lang="en-US" dirty="0"/>
          </a:p>
        </p:txBody>
      </p:sp>
    </p:spTree>
    <p:extLst>
      <p:ext uri="{BB962C8B-B14F-4D97-AF65-F5344CB8AC3E}">
        <p14:creationId xmlns="" xmlns:p14="http://schemas.microsoft.com/office/powerpoint/2010/main" val="1775957915"/>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Introduction</a:t>
            </a:r>
            <a:endParaRPr lang="en-US" dirty="0"/>
          </a:p>
        </p:txBody>
      </p:sp>
      <p:graphicFrame>
        <p:nvGraphicFramePr>
          <p:cNvPr id="2" name="Content Placeholder 1"/>
          <p:cNvGraphicFramePr>
            <a:graphicFrameLocks noGrp="1"/>
          </p:cNvGraphicFramePr>
          <p:nvPr>
            <p:ph sz="quarter" idx="1"/>
            <p:extLst>
              <p:ext uri="{D42A27DB-BD31-4B8C-83A1-F6EECF244321}">
                <p14:modId xmlns="" xmlns:p14="http://schemas.microsoft.com/office/powerpoint/2010/main" val="187278834"/>
              </p:ext>
            </p:extLst>
          </p:nvPr>
        </p:nvGraphicFramePr>
        <p:xfrm>
          <a:off x="315273"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330104041"/>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a:xfrm>
            <a:off x="301752" y="1527048"/>
            <a:ext cx="8503920" cy="4450671"/>
          </a:xfrm>
        </p:spPr>
        <p:txBody>
          <a:bodyPr>
            <a:normAutofit fontScale="92500" lnSpcReduction="20000"/>
          </a:bodyPr>
          <a:lstStyle/>
          <a:p>
            <a:r>
              <a:rPr lang="en-US" dirty="0" smtClean="0"/>
              <a:t>The idea of a single person holding dominion over all others to form an independent state is the driving force in state consolidation in 17</a:t>
            </a:r>
            <a:r>
              <a:rPr lang="en-US" baseline="30000" dirty="0" smtClean="0"/>
              <a:t>th</a:t>
            </a:r>
            <a:r>
              <a:rPr lang="en-US" dirty="0" smtClean="0"/>
              <a:t> century Europe. Political development in this concept led to different methods of operating a government two prominent models being absolutism and constitutionalism. The first one centers on strong centralized monarchs and the dominating royal power and the latter is based on a limited monarchy where the ruler is confined to the law and parliament. Theoretically, England planned to follow the constitutional model but the Stuart monarchs thought otherwise of this and conflicted with the Parliament throughout the century. This conflict centers on the evolution of England to becoming a world power.</a:t>
            </a:r>
            <a:endParaRPr lang="en-US" dirty="0"/>
          </a:p>
        </p:txBody>
      </p:sp>
    </p:spTree>
    <p:extLst>
      <p:ext uri="{BB962C8B-B14F-4D97-AF65-F5344CB8AC3E}">
        <p14:creationId xmlns="" xmlns:p14="http://schemas.microsoft.com/office/powerpoint/2010/main" val="3850998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Body Paragraph One</a:t>
            </a:r>
            <a:endParaRPr lang="en-US" dirty="0"/>
          </a:p>
        </p:txBody>
      </p:sp>
      <p:graphicFrame>
        <p:nvGraphicFramePr>
          <p:cNvPr id="2" name="Content Placeholder 1"/>
          <p:cNvGraphicFramePr>
            <a:graphicFrameLocks noGrp="1"/>
          </p:cNvGraphicFramePr>
          <p:nvPr>
            <p:ph sz="quarter" idx="1"/>
            <p:extLst>
              <p:ext uri="{D42A27DB-BD31-4B8C-83A1-F6EECF244321}">
                <p14:modId xmlns="" xmlns:p14="http://schemas.microsoft.com/office/powerpoint/2010/main" val="612840751"/>
              </p:ext>
            </p:extLst>
          </p:nvPr>
        </p:nvGraphicFramePr>
        <p:xfrm>
          <a:off x="301625" y="1554471"/>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4098491351"/>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 One</a:t>
            </a:r>
            <a:endParaRPr lang="en-US" dirty="0"/>
          </a:p>
        </p:txBody>
      </p:sp>
      <p:sp>
        <p:nvSpPr>
          <p:cNvPr id="3" name="Content Placeholder 2"/>
          <p:cNvSpPr>
            <a:spLocks noGrp="1"/>
          </p:cNvSpPr>
          <p:nvPr>
            <p:ph sz="quarter" idx="1"/>
          </p:nvPr>
        </p:nvSpPr>
        <p:spPr>
          <a:xfrm>
            <a:off x="301752" y="1527048"/>
            <a:ext cx="8503920" cy="4901048"/>
          </a:xfrm>
        </p:spPr>
        <p:txBody>
          <a:bodyPr>
            <a:normAutofit fontScale="85000" lnSpcReduction="20000"/>
          </a:bodyPr>
          <a:lstStyle/>
          <a:p>
            <a:r>
              <a:rPr lang="en-US" dirty="0" smtClean="0"/>
              <a:t>Ending the Elizabethan era of England, James I, the first Stuart monarch, ascended to the throne but didn’t plan on using the theoretical model England sought. Believing in divine right, he ruled with little discussion with his court, which was full of scandal and control, and developed new levies called impositions to gain in come. He brought the Anglican episcopacy under his control, hence his saying “No bishop, no king”, while antagonizing Puritans and having Pro-Catholic sentiments. His son Charles I followed his father’s footsteps in how he enforced levies, duties, taxes, and loans in the war against Spain without the consent of Parliament. The legislative body proposed that if Charles agrees to the Petition of Right of 1628, which would force him to consult with them in passing taxes, they would fund Charles but he dissolves the Short Parliament from 1628 to 1640. Charles I in that period had ruled England as an absolutist monarch.   </a:t>
            </a:r>
            <a:endParaRPr lang="en-US" dirty="0"/>
          </a:p>
        </p:txBody>
      </p:sp>
    </p:spTree>
    <p:extLst>
      <p:ext uri="{BB962C8B-B14F-4D97-AF65-F5344CB8AC3E}">
        <p14:creationId xmlns="" xmlns:p14="http://schemas.microsoft.com/office/powerpoint/2010/main" val="3856426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Body Paragraph Two</a:t>
            </a:r>
            <a:endParaRPr lang="en-US" dirty="0"/>
          </a:p>
        </p:txBody>
      </p:sp>
      <p:graphicFrame>
        <p:nvGraphicFramePr>
          <p:cNvPr id="2" name="Content Placeholder 1"/>
          <p:cNvGraphicFramePr>
            <a:graphicFrameLocks noGrp="1"/>
          </p:cNvGraphicFramePr>
          <p:nvPr>
            <p:ph sz="quarter" idx="1"/>
            <p:extLst>
              <p:ext uri="{D42A27DB-BD31-4B8C-83A1-F6EECF244321}">
                <p14:modId xmlns="" xmlns:p14="http://schemas.microsoft.com/office/powerpoint/2010/main" val="1203532523"/>
              </p:ext>
            </p:extLst>
          </p:nvPr>
        </p:nvGraphicFramePr>
        <p:xfrm>
          <a:off x="301625" y="1554471"/>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162907574"/>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 Two</a:t>
            </a:r>
            <a:endParaRPr lang="en-US" dirty="0"/>
          </a:p>
        </p:txBody>
      </p:sp>
      <p:sp>
        <p:nvSpPr>
          <p:cNvPr id="3" name="Content Placeholder 2"/>
          <p:cNvSpPr>
            <a:spLocks noGrp="1"/>
          </p:cNvSpPr>
          <p:nvPr>
            <p:ph sz="quarter" idx="1"/>
          </p:nvPr>
        </p:nvSpPr>
        <p:spPr>
          <a:xfrm>
            <a:off x="301752" y="1527047"/>
            <a:ext cx="8503920" cy="4928343"/>
          </a:xfrm>
        </p:spPr>
        <p:txBody>
          <a:bodyPr>
            <a:normAutofit fontScale="85000" lnSpcReduction="20000"/>
          </a:bodyPr>
          <a:lstStyle/>
          <a:p>
            <a:r>
              <a:rPr lang="en-US" dirty="0" smtClean="0"/>
              <a:t>Relying only on his oppressive polices, Charles I could only last for so long until the Scottish rebellion in 1640 forced his hand into reinstalling the Long Parliament. However due to religious differences, tensions, and distrust, Charles I invaded Parliament to try to arrest his opponents but failed and sparked the English Civil War lasting from 1642 to 1648. The struggle for power take form in groups known as the Cavaliers, Charles’s supporters, and the Roundheads the parliamentary opposition who eventually won with the aid of Oliver Cromwell’s New Model Army. Meeting his fate, Charles I was executed on January 30, 1649 leaving England in the hands of Cromwell as Lord Protector of the Puritan Republic until 1660. This new change was no better than Charles’s reign due to Oliver’s military dictatorship which made the English want to restore the status quo. From a monarchy to now a republic, England has still not accomplished in putting its ideal monarchy into practice.     </a:t>
            </a:r>
            <a:endParaRPr lang="en-US" dirty="0"/>
          </a:p>
        </p:txBody>
      </p:sp>
    </p:spTree>
    <p:extLst>
      <p:ext uri="{BB962C8B-B14F-4D97-AF65-F5344CB8AC3E}">
        <p14:creationId xmlns="" xmlns:p14="http://schemas.microsoft.com/office/powerpoint/2010/main" val="3773765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Body Paragraph Three</a:t>
            </a:r>
            <a:endParaRPr lang="en-US" dirty="0"/>
          </a:p>
        </p:txBody>
      </p:sp>
      <p:graphicFrame>
        <p:nvGraphicFramePr>
          <p:cNvPr id="2" name="Content Placeholder 1"/>
          <p:cNvGraphicFramePr>
            <a:graphicFrameLocks noGrp="1"/>
          </p:cNvGraphicFramePr>
          <p:nvPr>
            <p:ph sz="quarter" idx="1"/>
            <p:extLst>
              <p:ext uri="{D42A27DB-BD31-4B8C-83A1-F6EECF244321}">
                <p14:modId xmlns="" xmlns:p14="http://schemas.microsoft.com/office/powerpoint/2010/main" val="3490901536"/>
              </p:ext>
            </p:extLst>
          </p:nvPr>
        </p:nvGraphicFramePr>
        <p:xfrm>
          <a:off x="301625" y="1542197"/>
          <a:ext cx="8504238" cy="45160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4098491351"/>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 Three</a:t>
            </a:r>
            <a:endParaRPr lang="en-US" dirty="0"/>
          </a:p>
        </p:txBody>
      </p:sp>
      <p:sp>
        <p:nvSpPr>
          <p:cNvPr id="3" name="Content Placeholder 2"/>
          <p:cNvSpPr>
            <a:spLocks noGrp="1"/>
          </p:cNvSpPr>
          <p:nvPr>
            <p:ph sz="quarter" idx="1"/>
          </p:nvPr>
        </p:nvSpPr>
        <p:spPr>
          <a:xfrm>
            <a:off x="301752" y="1527047"/>
            <a:ext cx="8503920" cy="4941991"/>
          </a:xfrm>
        </p:spPr>
        <p:txBody>
          <a:bodyPr>
            <a:normAutofit fontScale="85000" lnSpcReduction="20000"/>
          </a:bodyPr>
          <a:lstStyle/>
          <a:p>
            <a:r>
              <a:rPr lang="en-US" dirty="0" smtClean="0"/>
              <a:t>Restoring the status quo before the civil war, Charles II was named monarch and was Pro-Catholic and advocated for religious toleration. He thus issued the Declarations of Indulgences which suspend laws against Catholics and non-Anglicans. However the Parliament counteracted this with the Test Act enforcing that all civil and military officers must sear an oath against transubstantiation. Soon enough in 1885, James II came into power and repealed the Test Act since he was also Pro-Catholic. In fear of an Catholic  heir to the throne, Parliament invited William of Orange, husband of James’s  Protestant sister Mary, to invited and he was going to which cause James to flee to France. William and Mary took the throne which completed this so-called Glorious Revolution and finally giving the Parliament a chance to apply their theory of a constitutional monarchy into practice in England.   </a:t>
            </a:r>
            <a:endParaRPr lang="en-US" dirty="0"/>
          </a:p>
        </p:txBody>
      </p:sp>
    </p:spTree>
    <p:extLst>
      <p:ext uri="{BB962C8B-B14F-4D97-AF65-F5344CB8AC3E}">
        <p14:creationId xmlns="" xmlns:p14="http://schemas.microsoft.com/office/powerpoint/2010/main" val="7753478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522</TotalTime>
  <Words>1305</Words>
  <Application>Microsoft Office PowerPoint</Application>
  <PresentationFormat>On-screen Show (4:3)</PresentationFormat>
  <Paragraphs>44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Juan Santana, Group #4: 1987 Exam </vt:lpstr>
      <vt:lpstr>Introduction</vt:lpstr>
      <vt:lpstr>Introduction</vt:lpstr>
      <vt:lpstr>Body Paragraph One</vt:lpstr>
      <vt:lpstr>Body Paragraph One</vt:lpstr>
      <vt:lpstr>Body Paragraph Two</vt:lpstr>
      <vt:lpstr>Body Paragraph Two</vt:lpstr>
      <vt:lpstr>Body Paragraph Three</vt:lpstr>
      <vt:lpstr>Body Paragraph Three</vt:lpstr>
      <vt:lpstr>Conclusion</vt:lpstr>
      <vt:lpstr>Conclusion</vt:lpstr>
      <vt:lpstr>Miscellaneous:</vt:lpstr>
    </vt:vector>
  </TitlesOfParts>
  <Company>Frederick Douglass Academy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Thematic Project</dc:title>
  <dc:creator>Fred  Murphy</dc:creator>
  <cp:lastModifiedBy>Junior Santana</cp:lastModifiedBy>
  <cp:revision>54</cp:revision>
  <dcterms:created xsi:type="dcterms:W3CDTF">2014-02-17T01:27:55Z</dcterms:created>
  <dcterms:modified xsi:type="dcterms:W3CDTF">2014-03-06T21:41:42Z</dcterms:modified>
</cp:coreProperties>
</file>