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7D75-4C4E-2742-BF9B-12EA9AFB9C5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978-FEB5-4D48-A36F-A5E11BD5B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0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7D75-4C4E-2742-BF9B-12EA9AFB9C5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978-FEB5-4D48-A36F-A5E11BD5B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0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7D75-4C4E-2742-BF9B-12EA9AFB9C5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978-FEB5-4D48-A36F-A5E11BD5B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7D75-4C4E-2742-BF9B-12EA9AFB9C5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978-FEB5-4D48-A36F-A5E11BD5B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2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7D75-4C4E-2742-BF9B-12EA9AFB9C5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978-FEB5-4D48-A36F-A5E11BD5B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4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7D75-4C4E-2742-BF9B-12EA9AFB9C5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978-FEB5-4D48-A36F-A5E11BD5B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3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7D75-4C4E-2742-BF9B-12EA9AFB9C5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978-FEB5-4D48-A36F-A5E11BD5B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5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7D75-4C4E-2742-BF9B-12EA9AFB9C5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978-FEB5-4D48-A36F-A5E11BD5B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7D75-4C4E-2742-BF9B-12EA9AFB9C5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978-FEB5-4D48-A36F-A5E11BD5B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6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7D75-4C4E-2742-BF9B-12EA9AFB9C5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978-FEB5-4D48-A36F-A5E11BD5B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5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7D75-4C4E-2742-BF9B-12EA9AFB9C5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978-FEB5-4D48-A36F-A5E11BD5B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7D75-4C4E-2742-BF9B-12EA9AFB9C5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C978-FEB5-4D48-A36F-A5E11BD5B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8683" r="-286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347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-3284" r="-3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23606" b="-236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38944" b="-38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38126" b="-38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13513" b="-13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-35405" r="-354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17218" b="-17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5849" b="-58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16096" b="-16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21876" b="-21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13692" b="-13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16708" b="-167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6488" b="-6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Review: Scientific Rev; Enlightenment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22148" b="-22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57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105</Words>
  <Application>Microsoft Macintosh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MC Review: Scientific Rev; Enlightenment</vt:lpstr>
      <vt:lpstr>MC Review: Scientific Rev; Enlightenment</vt:lpstr>
      <vt:lpstr>MC Review: Scientific Rev; Enlightenment</vt:lpstr>
      <vt:lpstr>MC Review: Scientific Rev; Enlightenment</vt:lpstr>
      <vt:lpstr>MC Review: Scientific Rev; Enlightenment</vt:lpstr>
      <vt:lpstr>MC Review: Scientific Rev; Enlightenment</vt:lpstr>
      <vt:lpstr>MC Review: Scientific Rev; Enlightenment</vt:lpstr>
      <vt:lpstr>MC Review: Scientific Rev; Enlightenment</vt:lpstr>
      <vt:lpstr>MC Review: Scientific Rev; Enlightenment</vt:lpstr>
      <vt:lpstr>MC Review: Scientific Rev; Enlightenment</vt:lpstr>
      <vt:lpstr>MC Review: Scientific Rev; Enlightenment</vt:lpstr>
      <vt:lpstr>MC Review: Scientific Rev; Enlightenment</vt:lpstr>
      <vt:lpstr>MC Review: Scientific Rev; Enlightenment</vt:lpstr>
      <vt:lpstr>MC Review: Scientific Rev; Enlightenment</vt:lpstr>
      <vt:lpstr>MC Review: Scientific Rev; Enlightenment</vt:lpstr>
    </vt:vector>
  </TitlesOfParts>
  <Company>Frederick Douglass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Review: Scientific Rev; Enlightenment</dc:title>
  <dc:creator>Fred  Murphy</dc:creator>
  <cp:lastModifiedBy>Fred  Murphy</cp:lastModifiedBy>
  <cp:revision>3</cp:revision>
  <dcterms:created xsi:type="dcterms:W3CDTF">2015-05-25T08:29:37Z</dcterms:created>
  <dcterms:modified xsi:type="dcterms:W3CDTF">2015-05-25T08:43:33Z</dcterms:modified>
</cp:coreProperties>
</file>