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EE6EC-0276-6F4A-A67F-F2D75EFD3F93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7DAA5B-A7D0-F642-9FA2-35F55EE5389E}">
      <dgm:prSet phldrT="[Text]"/>
      <dgm:spPr/>
      <dgm:t>
        <a:bodyPr/>
        <a:lstStyle/>
        <a:p>
          <a:r>
            <a:rPr lang="en-US" dirty="0" smtClean="0"/>
            <a:t>“Task”</a:t>
          </a:r>
          <a:endParaRPr lang="en-US" dirty="0"/>
        </a:p>
      </dgm:t>
    </dgm:pt>
    <dgm:pt modelId="{634E1485-24F9-6D4E-8CFC-EC78B6869E81}" type="parTrans" cxnId="{3DBEB90D-CA0D-D545-99CA-2A8F4C5A69E5}">
      <dgm:prSet/>
      <dgm:spPr/>
      <dgm:t>
        <a:bodyPr/>
        <a:lstStyle/>
        <a:p>
          <a:endParaRPr lang="en-US"/>
        </a:p>
      </dgm:t>
    </dgm:pt>
    <dgm:pt modelId="{B507BF89-F630-9447-BFB4-69C77B35F968}" type="sibTrans" cxnId="{3DBEB90D-CA0D-D545-99CA-2A8F4C5A69E5}">
      <dgm:prSet/>
      <dgm:spPr/>
      <dgm:t>
        <a:bodyPr/>
        <a:lstStyle/>
        <a:p>
          <a:endParaRPr lang="en-US"/>
        </a:p>
      </dgm:t>
    </dgm:pt>
    <dgm:pt modelId="{E19AF103-6A71-B742-B8FF-C3FA6A16B379}">
      <dgm:prSet phldrT="[Text]"/>
      <dgm:spPr/>
      <dgm:t>
        <a:bodyPr/>
        <a:lstStyle/>
        <a:p>
          <a:r>
            <a:rPr lang="en-US" dirty="0" smtClean="0"/>
            <a:t>Trigger 1</a:t>
          </a:r>
          <a:endParaRPr lang="en-US" dirty="0"/>
        </a:p>
      </dgm:t>
    </dgm:pt>
    <dgm:pt modelId="{E4C4B5D8-720A-7C48-BC52-45B5D6089327}" type="parTrans" cxnId="{EE214118-8AAE-B34B-A8E5-42424098EA12}">
      <dgm:prSet/>
      <dgm:spPr/>
      <dgm:t>
        <a:bodyPr/>
        <a:lstStyle/>
        <a:p>
          <a:endParaRPr lang="en-US"/>
        </a:p>
      </dgm:t>
    </dgm:pt>
    <dgm:pt modelId="{FAB48E4C-3F89-BD46-A890-567A2ECB1405}" type="sibTrans" cxnId="{EE214118-8AAE-B34B-A8E5-42424098EA12}">
      <dgm:prSet/>
      <dgm:spPr/>
      <dgm:t>
        <a:bodyPr/>
        <a:lstStyle/>
        <a:p>
          <a:endParaRPr lang="en-US"/>
        </a:p>
      </dgm:t>
    </dgm:pt>
    <dgm:pt modelId="{FE5089FE-7A76-FE4B-A37B-B8C4E75FD7B7}">
      <dgm:prSet phldrT="[Text]"/>
      <dgm:spPr/>
      <dgm:t>
        <a:bodyPr/>
        <a:lstStyle/>
        <a:p>
          <a:r>
            <a:rPr lang="en-US" dirty="0" smtClean="0"/>
            <a:t>Trigger 2</a:t>
          </a:r>
          <a:endParaRPr lang="en-US" dirty="0"/>
        </a:p>
      </dgm:t>
    </dgm:pt>
    <dgm:pt modelId="{0746E420-15F0-A84B-97CD-4DCA33A4CC0B}" type="parTrans" cxnId="{0444F742-E56E-094E-A211-F5E6636B4338}">
      <dgm:prSet/>
      <dgm:spPr/>
      <dgm:t>
        <a:bodyPr/>
        <a:lstStyle/>
        <a:p>
          <a:endParaRPr lang="en-US"/>
        </a:p>
      </dgm:t>
    </dgm:pt>
    <dgm:pt modelId="{89C31F77-89CC-204C-985B-49D58CA0D173}" type="sibTrans" cxnId="{0444F742-E56E-094E-A211-F5E6636B4338}">
      <dgm:prSet/>
      <dgm:spPr/>
      <dgm:t>
        <a:bodyPr/>
        <a:lstStyle/>
        <a:p>
          <a:endParaRPr lang="en-US"/>
        </a:p>
      </dgm:t>
    </dgm:pt>
    <dgm:pt modelId="{72D32641-AEC2-A14D-B8FC-74F4694F8C1D}">
      <dgm:prSet phldrT="[Text]"/>
      <dgm:spPr/>
      <dgm:t>
        <a:bodyPr/>
        <a:lstStyle/>
        <a:p>
          <a:r>
            <a:rPr lang="en-US" dirty="0" smtClean="0"/>
            <a:t>“Translate”</a:t>
          </a:r>
          <a:endParaRPr lang="en-US" dirty="0"/>
        </a:p>
      </dgm:t>
    </dgm:pt>
    <dgm:pt modelId="{F7D361BE-4976-474A-8A8F-EFC2F43BB5FC}" type="parTrans" cxnId="{F65AA262-4130-B246-9CFD-E628E14B12CB}">
      <dgm:prSet/>
      <dgm:spPr/>
      <dgm:t>
        <a:bodyPr/>
        <a:lstStyle/>
        <a:p>
          <a:endParaRPr lang="en-US"/>
        </a:p>
      </dgm:t>
    </dgm:pt>
    <dgm:pt modelId="{6175B2EB-D32C-A641-B1E4-85E67725071C}" type="sibTrans" cxnId="{F65AA262-4130-B246-9CFD-E628E14B12CB}">
      <dgm:prSet/>
      <dgm:spPr/>
      <dgm:t>
        <a:bodyPr/>
        <a:lstStyle/>
        <a:p>
          <a:endParaRPr lang="en-US"/>
        </a:p>
      </dgm:t>
    </dgm:pt>
    <dgm:pt modelId="{C279D9F9-11B9-C74F-A433-00E2427CDD3A}">
      <dgm:prSet phldrT="[Text]"/>
      <dgm:spPr/>
      <dgm:t>
        <a:bodyPr/>
        <a:lstStyle/>
        <a:p>
          <a:r>
            <a:rPr lang="en-US" dirty="0" smtClean="0"/>
            <a:t>“I have to...”</a:t>
          </a:r>
          <a:endParaRPr lang="en-US" dirty="0"/>
        </a:p>
      </dgm:t>
    </dgm:pt>
    <dgm:pt modelId="{7D60E739-E77D-694A-8EC7-21ACCDA2E0A5}" type="parTrans" cxnId="{BC1DE414-5F10-5A4C-8B37-9A1DA0DAE21C}">
      <dgm:prSet/>
      <dgm:spPr/>
      <dgm:t>
        <a:bodyPr/>
        <a:lstStyle/>
        <a:p>
          <a:endParaRPr lang="en-US"/>
        </a:p>
      </dgm:t>
    </dgm:pt>
    <dgm:pt modelId="{B088F350-B560-184E-81A3-B79F5022EC19}" type="sibTrans" cxnId="{BC1DE414-5F10-5A4C-8B37-9A1DA0DAE21C}">
      <dgm:prSet/>
      <dgm:spPr/>
      <dgm:t>
        <a:bodyPr/>
        <a:lstStyle/>
        <a:p>
          <a:endParaRPr lang="en-US"/>
        </a:p>
      </dgm:t>
    </dgm:pt>
    <dgm:pt modelId="{ADCD89DC-4054-A347-B77D-E2D8C73AE854}">
      <dgm:prSet phldrT="[Text]"/>
      <dgm:spPr/>
      <dgm:t>
        <a:bodyPr/>
        <a:lstStyle/>
        <a:p>
          <a:r>
            <a:rPr lang="en-US" dirty="0" smtClean="0"/>
            <a:t>“I have to...”</a:t>
          </a:r>
          <a:endParaRPr lang="en-US" dirty="0"/>
        </a:p>
      </dgm:t>
    </dgm:pt>
    <dgm:pt modelId="{F50CECA8-42C9-0C4C-A498-6375DE1BC4F8}" type="parTrans" cxnId="{DCD3A0F0-1C33-F24C-BA4A-171E79BEA1D9}">
      <dgm:prSet/>
      <dgm:spPr/>
      <dgm:t>
        <a:bodyPr/>
        <a:lstStyle/>
        <a:p>
          <a:endParaRPr lang="en-US"/>
        </a:p>
      </dgm:t>
    </dgm:pt>
    <dgm:pt modelId="{4570DB8F-0FC4-4B40-94D8-E3F002AFBAB7}" type="sibTrans" cxnId="{DCD3A0F0-1C33-F24C-BA4A-171E79BEA1D9}">
      <dgm:prSet/>
      <dgm:spPr/>
      <dgm:t>
        <a:bodyPr/>
        <a:lstStyle/>
        <a:p>
          <a:endParaRPr lang="en-US"/>
        </a:p>
      </dgm:t>
    </dgm:pt>
    <dgm:pt modelId="{9B3D0C05-9A49-C341-A92C-3BD306BFDB33}">
      <dgm:prSet phldrT="[Text]"/>
      <dgm:spPr/>
      <dgm:t>
        <a:bodyPr/>
        <a:lstStyle/>
        <a:p>
          <a:r>
            <a:rPr lang="en-US" dirty="0" smtClean="0"/>
            <a:t>“Direction”</a:t>
          </a:r>
          <a:endParaRPr lang="en-US" dirty="0"/>
        </a:p>
      </dgm:t>
    </dgm:pt>
    <dgm:pt modelId="{48CA79E2-6BFF-BC49-9C3E-B17B4FDFC372}" type="parTrans" cxnId="{FBA8BDEC-A4A2-CE44-A527-652D45E418E8}">
      <dgm:prSet/>
      <dgm:spPr/>
      <dgm:t>
        <a:bodyPr/>
        <a:lstStyle/>
        <a:p>
          <a:endParaRPr lang="en-US"/>
        </a:p>
      </dgm:t>
    </dgm:pt>
    <dgm:pt modelId="{98D2B10D-670A-ED42-B6F6-71B432E7F42D}" type="sibTrans" cxnId="{FBA8BDEC-A4A2-CE44-A527-652D45E418E8}">
      <dgm:prSet/>
      <dgm:spPr/>
      <dgm:t>
        <a:bodyPr/>
        <a:lstStyle/>
        <a:p>
          <a:endParaRPr lang="en-US"/>
        </a:p>
      </dgm:t>
    </dgm:pt>
    <dgm:pt modelId="{BB6645DC-AF3B-A249-888A-AA22B0E22A9B}">
      <dgm:prSet phldrT="[Text]"/>
      <dgm:spPr/>
      <dgm:t>
        <a:bodyPr/>
        <a:lstStyle/>
        <a:p>
          <a:r>
            <a:rPr lang="en-US" dirty="0" smtClean="0"/>
            <a:t>Make your “I have to” into a “We will” statement...</a:t>
          </a:r>
          <a:endParaRPr lang="en-US" dirty="0"/>
        </a:p>
      </dgm:t>
    </dgm:pt>
    <dgm:pt modelId="{88D358E2-8885-C84F-92F3-6D1C6E3171FB}" type="parTrans" cxnId="{1EC7A0DF-33BE-A842-B7FC-18AE4F8A6F74}">
      <dgm:prSet/>
      <dgm:spPr/>
      <dgm:t>
        <a:bodyPr/>
        <a:lstStyle/>
        <a:p>
          <a:endParaRPr lang="en-US"/>
        </a:p>
      </dgm:t>
    </dgm:pt>
    <dgm:pt modelId="{D5B445C5-862B-624D-975E-02D41EE0A3E0}" type="sibTrans" cxnId="{1EC7A0DF-33BE-A842-B7FC-18AE4F8A6F74}">
      <dgm:prSet/>
      <dgm:spPr/>
      <dgm:t>
        <a:bodyPr/>
        <a:lstStyle/>
        <a:p>
          <a:endParaRPr lang="en-US"/>
        </a:p>
      </dgm:t>
    </dgm:pt>
    <dgm:pt modelId="{33CF2C22-0828-154B-AC3D-7A6050E73172}">
      <dgm:prSet phldrT="[Text]"/>
      <dgm:spPr/>
      <dgm:t>
        <a:bodyPr/>
        <a:lstStyle/>
        <a:p>
          <a:r>
            <a:rPr lang="en-US" dirty="0" smtClean="0"/>
            <a:t>(focus on them!)</a:t>
          </a:r>
          <a:endParaRPr lang="en-US" dirty="0"/>
        </a:p>
      </dgm:t>
    </dgm:pt>
    <dgm:pt modelId="{3AE909AE-C6A0-3A46-95F5-26D1E2EF5805}" type="parTrans" cxnId="{CEEFB535-515C-9F4A-A8B6-93C0664F202C}">
      <dgm:prSet/>
      <dgm:spPr/>
    </dgm:pt>
    <dgm:pt modelId="{2A4CD6B9-76DE-844E-ACA2-5B7C334648C9}" type="sibTrans" cxnId="{CEEFB535-515C-9F4A-A8B6-93C0664F202C}">
      <dgm:prSet/>
      <dgm:spPr/>
    </dgm:pt>
    <dgm:pt modelId="{1C1568DF-A80A-1047-9ECC-343F484362F0}" type="pres">
      <dgm:prSet presAssocID="{799EE6EC-0276-6F4A-A67F-F2D75EFD3F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77E00-C93B-EC4E-9FA2-8E86A84AB75C}" type="pres">
      <dgm:prSet presAssocID="{799EE6EC-0276-6F4A-A67F-F2D75EFD3F93}" presName="tSp" presStyleCnt="0"/>
      <dgm:spPr/>
    </dgm:pt>
    <dgm:pt modelId="{E38785B5-4B25-E94C-A775-BCF883DE868E}" type="pres">
      <dgm:prSet presAssocID="{799EE6EC-0276-6F4A-A67F-F2D75EFD3F93}" presName="bSp" presStyleCnt="0"/>
      <dgm:spPr/>
    </dgm:pt>
    <dgm:pt modelId="{A34BD3D4-2F02-2B41-B9BF-4695CE5218BA}" type="pres">
      <dgm:prSet presAssocID="{799EE6EC-0276-6F4A-A67F-F2D75EFD3F93}" presName="process" presStyleCnt="0"/>
      <dgm:spPr/>
    </dgm:pt>
    <dgm:pt modelId="{C393EB90-80D8-8D4F-BCB1-3F482AFC539A}" type="pres">
      <dgm:prSet presAssocID="{367DAA5B-A7D0-F642-9FA2-35F55EE5389E}" presName="composite1" presStyleCnt="0"/>
      <dgm:spPr/>
    </dgm:pt>
    <dgm:pt modelId="{A484FE70-8CF7-E04A-AA57-8E4BB7E60EBC}" type="pres">
      <dgm:prSet presAssocID="{367DAA5B-A7D0-F642-9FA2-35F55EE5389E}" presName="dummyNode1" presStyleLbl="node1" presStyleIdx="0" presStyleCnt="3"/>
      <dgm:spPr/>
    </dgm:pt>
    <dgm:pt modelId="{130CE731-5D56-1D42-9F9A-1181B47C1B7B}" type="pres">
      <dgm:prSet presAssocID="{367DAA5B-A7D0-F642-9FA2-35F55EE5389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B6ABE-37DA-ED4B-ADAC-BEFE17D2F394}" type="pres">
      <dgm:prSet presAssocID="{367DAA5B-A7D0-F642-9FA2-35F55EE5389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6360B-933C-4149-8551-EE4C6C0084F5}" type="pres">
      <dgm:prSet presAssocID="{367DAA5B-A7D0-F642-9FA2-35F55EE5389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D74D2-DD63-9345-B8CA-7105A1554E12}" type="pres">
      <dgm:prSet presAssocID="{367DAA5B-A7D0-F642-9FA2-35F55EE5389E}" presName="connSite1" presStyleCnt="0"/>
      <dgm:spPr/>
    </dgm:pt>
    <dgm:pt modelId="{69079A52-C970-794D-A29B-E26B34D484DA}" type="pres">
      <dgm:prSet presAssocID="{B507BF89-F630-9447-BFB4-69C77B35F968}" presName="Name9" presStyleLbl="sibTrans2D1" presStyleIdx="0" presStyleCnt="2"/>
      <dgm:spPr/>
      <dgm:t>
        <a:bodyPr/>
        <a:lstStyle/>
        <a:p>
          <a:endParaRPr lang="en-US"/>
        </a:p>
      </dgm:t>
    </dgm:pt>
    <dgm:pt modelId="{D878FF88-B7F2-614B-BA46-D8E61D2851AA}" type="pres">
      <dgm:prSet presAssocID="{72D32641-AEC2-A14D-B8FC-74F4694F8C1D}" presName="composite2" presStyleCnt="0"/>
      <dgm:spPr/>
    </dgm:pt>
    <dgm:pt modelId="{A1DE95DA-A2F4-594D-88BB-00015EE8817E}" type="pres">
      <dgm:prSet presAssocID="{72D32641-AEC2-A14D-B8FC-74F4694F8C1D}" presName="dummyNode2" presStyleLbl="node1" presStyleIdx="0" presStyleCnt="3"/>
      <dgm:spPr/>
    </dgm:pt>
    <dgm:pt modelId="{62BA457C-7843-4541-B357-1C93BB1310E2}" type="pres">
      <dgm:prSet presAssocID="{72D32641-AEC2-A14D-B8FC-74F4694F8C1D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05243-A273-DA4A-979F-4E2073C4C6AB}" type="pres">
      <dgm:prSet presAssocID="{72D32641-AEC2-A14D-B8FC-74F4694F8C1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81677-DE89-DE4D-974E-EE88AFB49CC2}" type="pres">
      <dgm:prSet presAssocID="{72D32641-AEC2-A14D-B8FC-74F4694F8C1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38170-6AA1-D248-A82F-729993A72CA5}" type="pres">
      <dgm:prSet presAssocID="{72D32641-AEC2-A14D-B8FC-74F4694F8C1D}" presName="connSite2" presStyleCnt="0"/>
      <dgm:spPr/>
    </dgm:pt>
    <dgm:pt modelId="{7D021E31-7065-E949-B602-7E94DE0E365E}" type="pres">
      <dgm:prSet presAssocID="{6175B2EB-D32C-A641-B1E4-85E67725071C}" presName="Name18" presStyleLbl="sibTrans2D1" presStyleIdx="1" presStyleCnt="2"/>
      <dgm:spPr/>
      <dgm:t>
        <a:bodyPr/>
        <a:lstStyle/>
        <a:p>
          <a:endParaRPr lang="en-US"/>
        </a:p>
      </dgm:t>
    </dgm:pt>
    <dgm:pt modelId="{F005D106-C7B0-DE43-A0E5-E0E8673D15F8}" type="pres">
      <dgm:prSet presAssocID="{9B3D0C05-9A49-C341-A92C-3BD306BFDB33}" presName="composite1" presStyleCnt="0"/>
      <dgm:spPr/>
    </dgm:pt>
    <dgm:pt modelId="{55E63F52-545F-3146-A080-4EFD43267A14}" type="pres">
      <dgm:prSet presAssocID="{9B3D0C05-9A49-C341-A92C-3BD306BFDB33}" presName="dummyNode1" presStyleLbl="node1" presStyleIdx="1" presStyleCnt="3"/>
      <dgm:spPr/>
    </dgm:pt>
    <dgm:pt modelId="{B19D2ACA-756A-044B-9657-46B22C387D6A}" type="pres">
      <dgm:prSet presAssocID="{9B3D0C05-9A49-C341-A92C-3BD306BFDB33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C50A7-17D2-1D45-96BC-42215671D310}" type="pres">
      <dgm:prSet presAssocID="{9B3D0C05-9A49-C341-A92C-3BD306BFDB3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123E8-0B70-C24D-92B6-5F733A4F6429}" type="pres">
      <dgm:prSet presAssocID="{9B3D0C05-9A49-C341-A92C-3BD306BFDB33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0F3A1-FF59-5941-B80D-166B10B0B761}" type="pres">
      <dgm:prSet presAssocID="{9B3D0C05-9A49-C341-A92C-3BD306BFDB33}" presName="connSite1" presStyleCnt="0"/>
      <dgm:spPr/>
    </dgm:pt>
  </dgm:ptLst>
  <dgm:cxnLst>
    <dgm:cxn modelId="{8680260C-E4AF-0D40-A5EA-183C6A279096}" type="presOf" srcId="{C279D9F9-11B9-C74F-A433-00E2427CDD3A}" destId="{72505243-A273-DA4A-979F-4E2073C4C6AB}" srcOrd="1" destOrd="0" presId="urn:microsoft.com/office/officeart/2005/8/layout/hProcess4"/>
    <dgm:cxn modelId="{3DBEB90D-CA0D-D545-99CA-2A8F4C5A69E5}" srcId="{799EE6EC-0276-6F4A-A67F-F2D75EFD3F93}" destId="{367DAA5B-A7D0-F642-9FA2-35F55EE5389E}" srcOrd="0" destOrd="0" parTransId="{634E1485-24F9-6D4E-8CFC-EC78B6869E81}" sibTransId="{B507BF89-F630-9447-BFB4-69C77B35F968}"/>
    <dgm:cxn modelId="{3893054E-5BDD-6049-81F1-761BD996B9FD}" type="presOf" srcId="{FE5089FE-7A76-FE4B-A37B-B8C4E75FD7B7}" destId="{AF4B6ABE-37DA-ED4B-ADAC-BEFE17D2F394}" srcOrd="1" destOrd="1" presId="urn:microsoft.com/office/officeart/2005/8/layout/hProcess4"/>
    <dgm:cxn modelId="{F05FD2CE-9040-614E-9B67-A08C62ED7905}" type="presOf" srcId="{BB6645DC-AF3B-A249-888A-AA22B0E22A9B}" destId="{B19D2ACA-756A-044B-9657-46B22C387D6A}" srcOrd="0" destOrd="0" presId="urn:microsoft.com/office/officeart/2005/8/layout/hProcess4"/>
    <dgm:cxn modelId="{BC1DE414-5F10-5A4C-8B37-9A1DA0DAE21C}" srcId="{72D32641-AEC2-A14D-B8FC-74F4694F8C1D}" destId="{C279D9F9-11B9-C74F-A433-00E2427CDD3A}" srcOrd="0" destOrd="0" parTransId="{7D60E739-E77D-694A-8EC7-21ACCDA2E0A5}" sibTransId="{B088F350-B560-184E-81A3-B79F5022EC19}"/>
    <dgm:cxn modelId="{F7FC81BD-C958-EC41-8243-26A79E600826}" type="presOf" srcId="{ADCD89DC-4054-A347-B77D-E2D8C73AE854}" destId="{72505243-A273-DA4A-979F-4E2073C4C6AB}" srcOrd="1" destOrd="1" presId="urn:microsoft.com/office/officeart/2005/8/layout/hProcess4"/>
    <dgm:cxn modelId="{F236BFB6-81AF-8542-BC93-C171A22C5D4F}" type="presOf" srcId="{FE5089FE-7A76-FE4B-A37B-B8C4E75FD7B7}" destId="{130CE731-5D56-1D42-9F9A-1181B47C1B7B}" srcOrd="0" destOrd="1" presId="urn:microsoft.com/office/officeart/2005/8/layout/hProcess4"/>
    <dgm:cxn modelId="{F65AA262-4130-B246-9CFD-E628E14B12CB}" srcId="{799EE6EC-0276-6F4A-A67F-F2D75EFD3F93}" destId="{72D32641-AEC2-A14D-B8FC-74F4694F8C1D}" srcOrd="1" destOrd="0" parTransId="{F7D361BE-4976-474A-8A8F-EFC2F43BB5FC}" sibTransId="{6175B2EB-D32C-A641-B1E4-85E67725071C}"/>
    <dgm:cxn modelId="{1B5C9EBF-3656-C944-A2A7-3B9D141C417C}" type="presOf" srcId="{ADCD89DC-4054-A347-B77D-E2D8C73AE854}" destId="{62BA457C-7843-4541-B357-1C93BB1310E2}" srcOrd="0" destOrd="1" presId="urn:microsoft.com/office/officeart/2005/8/layout/hProcess4"/>
    <dgm:cxn modelId="{4EE4CCF8-7290-5049-87DD-5C2F7CEA1DAB}" type="presOf" srcId="{E19AF103-6A71-B742-B8FF-C3FA6A16B379}" destId="{AF4B6ABE-37DA-ED4B-ADAC-BEFE17D2F394}" srcOrd="1" destOrd="0" presId="urn:microsoft.com/office/officeart/2005/8/layout/hProcess4"/>
    <dgm:cxn modelId="{EE214118-8AAE-B34B-A8E5-42424098EA12}" srcId="{367DAA5B-A7D0-F642-9FA2-35F55EE5389E}" destId="{E19AF103-6A71-B742-B8FF-C3FA6A16B379}" srcOrd="0" destOrd="0" parTransId="{E4C4B5D8-720A-7C48-BC52-45B5D6089327}" sibTransId="{FAB48E4C-3F89-BD46-A890-567A2ECB1405}"/>
    <dgm:cxn modelId="{555F32C8-9F7B-CC4D-B990-B49C60479912}" type="presOf" srcId="{C279D9F9-11B9-C74F-A433-00E2427CDD3A}" destId="{62BA457C-7843-4541-B357-1C93BB1310E2}" srcOrd="0" destOrd="0" presId="urn:microsoft.com/office/officeart/2005/8/layout/hProcess4"/>
    <dgm:cxn modelId="{28BA7D5D-4424-B549-996E-D7121B981CEF}" type="presOf" srcId="{6175B2EB-D32C-A641-B1E4-85E67725071C}" destId="{7D021E31-7065-E949-B602-7E94DE0E365E}" srcOrd="0" destOrd="0" presId="urn:microsoft.com/office/officeart/2005/8/layout/hProcess4"/>
    <dgm:cxn modelId="{FFADCE9C-D27C-B749-A6B9-71173706E016}" type="presOf" srcId="{33CF2C22-0828-154B-AC3D-7A6050E73172}" destId="{130CE731-5D56-1D42-9F9A-1181B47C1B7B}" srcOrd="0" destOrd="2" presId="urn:microsoft.com/office/officeart/2005/8/layout/hProcess4"/>
    <dgm:cxn modelId="{0444F742-E56E-094E-A211-F5E6636B4338}" srcId="{367DAA5B-A7D0-F642-9FA2-35F55EE5389E}" destId="{FE5089FE-7A76-FE4B-A37B-B8C4E75FD7B7}" srcOrd="1" destOrd="0" parTransId="{0746E420-15F0-A84B-97CD-4DCA33A4CC0B}" sibTransId="{89C31F77-89CC-204C-985B-49D58CA0D173}"/>
    <dgm:cxn modelId="{1032C12F-4372-D448-AD07-1F64D07C8C3D}" type="presOf" srcId="{E19AF103-6A71-B742-B8FF-C3FA6A16B379}" destId="{130CE731-5D56-1D42-9F9A-1181B47C1B7B}" srcOrd="0" destOrd="0" presId="urn:microsoft.com/office/officeart/2005/8/layout/hProcess4"/>
    <dgm:cxn modelId="{CEEFB535-515C-9F4A-A8B6-93C0664F202C}" srcId="{367DAA5B-A7D0-F642-9FA2-35F55EE5389E}" destId="{33CF2C22-0828-154B-AC3D-7A6050E73172}" srcOrd="2" destOrd="0" parTransId="{3AE909AE-C6A0-3A46-95F5-26D1E2EF5805}" sibTransId="{2A4CD6B9-76DE-844E-ACA2-5B7C334648C9}"/>
    <dgm:cxn modelId="{0FADC1A5-3E74-DE40-BC19-0AC274768B30}" type="presOf" srcId="{9B3D0C05-9A49-C341-A92C-3BD306BFDB33}" destId="{0CA123E8-0B70-C24D-92B6-5F733A4F6429}" srcOrd="0" destOrd="0" presId="urn:microsoft.com/office/officeart/2005/8/layout/hProcess4"/>
    <dgm:cxn modelId="{DCFDFB1B-D0C1-294B-AD56-C43220D80533}" type="presOf" srcId="{BB6645DC-AF3B-A249-888A-AA22B0E22A9B}" destId="{8CDC50A7-17D2-1D45-96BC-42215671D310}" srcOrd="1" destOrd="0" presId="urn:microsoft.com/office/officeart/2005/8/layout/hProcess4"/>
    <dgm:cxn modelId="{5FCA177C-6420-B640-BC86-DF9DBAEDF0CF}" type="presOf" srcId="{B507BF89-F630-9447-BFB4-69C77B35F968}" destId="{69079A52-C970-794D-A29B-E26B34D484DA}" srcOrd="0" destOrd="0" presId="urn:microsoft.com/office/officeart/2005/8/layout/hProcess4"/>
    <dgm:cxn modelId="{6C3B5268-3B30-A542-BAB3-C21B7BA4770D}" type="presOf" srcId="{367DAA5B-A7D0-F642-9FA2-35F55EE5389E}" destId="{0C76360B-933C-4149-8551-EE4C6C0084F5}" srcOrd="0" destOrd="0" presId="urn:microsoft.com/office/officeart/2005/8/layout/hProcess4"/>
    <dgm:cxn modelId="{A2687C03-C1AF-AC40-ACF1-D71450D73FBB}" type="presOf" srcId="{799EE6EC-0276-6F4A-A67F-F2D75EFD3F93}" destId="{1C1568DF-A80A-1047-9ECC-343F484362F0}" srcOrd="0" destOrd="0" presId="urn:microsoft.com/office/officeart/2005/8/layout/hProcess4"/>
    <dgm:cxn modelId="{103AFBEF-CD9B-9743-B0C9-8B96E72D3171}" type="presOf" srcId="{72D32641-AEC2-A14D-B8FC-74F4694F8C1D}" destId="{2BD81677-DE89-DE4D-974E-EE88AFB49CC2}" srcOrd="0" destOrd="0" presId="urn:microsoft.com/office/officeart/2005/8/layout/hProcess4"/>
    <dgm:cxn modelId="{DCD3A0F0-1C33-F24C-BA4A-171E79BEA1D9}" srcId="{72D32641-AEC2-A14D-B8FC-74F4694F8C1D}" destId="{ADCD89DC-4054-A347-B77D-E2D8C73AE854}" srcOrd="1" destOrd="0" parTransId="{F50CECA8-42C9-0C4C-A498-6375DE1BC4F8}" sibTransId="{4570DB8F-0FC4-4B40-94D8-E3F002AFBAB7}"/>
    <dgm:cxn modelId="{FBA8BDEC-A4A2-CE44-A527-652D45E418E8}" srcId="{799EE6EC-0276-6F4A-A67F-F2D75EFD3F93}" destId="{9B3D0C05-9A49-C341-A92C-3BD306BFDB33}" srcOrd="2" destOrd="0" parTransId="{48CA79E2-6BFF-BC49-9C3E-B17B4FDFC372}" sibTransId="{98D2B10D-670A-ED42-B6F6-71B432E7F42D}"/>
    <dgm:cxn modelId="{1EC7A0DF-33BE-A842-B7FC-18AE4F8A6F74}" srcId="{9B3D0C05-9A49-C341-A92C-3BD306BFDB33}" destId="{BB6645DC-AF3B-A249-888A-AA22B0E22A9B}" srcOrd="0" destOrd="0" parTransId="{88D358E2-8885-C84F-92F3-6D1C6E3171FB}" sibTransId="{D5B445C5-862B-624D-975E-02D41EE0A3E0}"/>
    <dgm:cxn modelId="{6DAA6F6C-D001-E947-B9AA-856E7E0F1458}" type="presOf" srcId="{33CF2C22-0828-154B-AC3D-7A6050E73172}" destId="{AF4B6ABE-37DA-ED4B-ADAC-BEFE17D2F394}" srcOrd="1" destOrd="2" presId="urn:microsoft.com/office/officeart/2005/8/layout/hProcess4"/>
    <dgm:cxn modelId="{C9E42534-3F1F-2944-B18C-F4F6A0997F82}" type="presParOf" srcId="{1C1568DF-A80A-1047-9ECC-343F484362F0}" destId="{5F377E00-C93B-EC4E-9FA2-8E86A84AB75C}" srcOrd="0" destOrd="0" presId="urn:microsoft.com/office/officeart/2005/8/layout/hProcess4"/>
    <dgm:cxn modelId="{A85643B9-DEB8-4C46-9355-90119F3ECB30}" type="presParOf" srcId="{1C1568DF-A80A-1047-9ECC-343F484362F0}" destId="{E38785B5-4B25-E94C-A775-BCF883DE868E}" srcOrd="1" destOrd="0" presId="urn:microsoft.com/office/officeart/2005/8/layout/hProcess4"/>
    <dgm:cxn modelId="{3812F1FB-8A18-E149-B547-89A1C9FB110D}" type="presParOf" srcId="{1C1568DF-A80A-1047-9ECC-343F484362F0}" destId="{A34BD3D4-2F02-2B41-B9BF-4695CE5218BA}" srcOrd="2" destOrd="0" presId="urn:microsoft.com/office/officeart/2005/8/layout/hProcess4"/>
    <dgm:cxn modelId="{44C98103-4748-584D-9F1A-F882BA2C91AF}" type="presParOf" srcId="{A34BD3D4-2F02-2B41-B9BF-4695CE5218BA}" destId="{C393EB90-80D8-8D4F-BCB1-3F482AFC539A}" srcOrd="0" destOrd="0" presId="urn:microsoft.com/office/officeart/2005/8/layout/hProcess4"/>
    <dgm:cxn modelId="{713C2612-BE9B-3D42-B53D-46A6979897D3}" type="presParOf" srcId="{C393EB90-80D8-8D4F-BCB1-3F482AFC539A}" destId="{A484FE70-8CF7-E04A-AA57-8E4BB7E60EBC}" srcOrd="0" destOrd="0" presId="urn:microsoft.com/office/officeart/2005/8/layout/hProcess4"/>
    <dgm:cxn modelId="{0DE5BD95-337C-B145-9AC0-4340AE107988}" type="presParOf" srcId="{C393EB90-80D8-8D4F-BCB1-3F482AFC539A}" destId="{130CE731-5D56-1D42-9F9A-1181B47C1B7B}" srcOrd="1" destOrd="0" presId="urn:microsoft.com/office/officeart/2005/8/layout/hProcess4"/>
    <dgm:cxn modelId="{474BC4BC-6CBB-3349-840F-6281C5890595}" type="presParOf" srcId="{C393EB90-80D8-8D4F-BCB1-3F482AFC539A}" destId="{AF4B6ABE-37DA-ED4B-ADAC-BEFE17D2F394}" srcOrd="2" destOrd="0" presId="urn:microsoft.com/office/officeart/2005/8/layout/hProcess4"/>
    <dgm:cxn modelId="{633561E3-1D24-3444-A49A-F447CF1350F6}" type="presParOf" srcId="{C393EB90-80D8-8D4F-BCB1-3F482AFC539A}" destId="{0C76360B-933C-4149-8551-EE4C6C0084F5}" srcOrd="3" destOrd="0" presId="urn:microsoft.com/office/officeart/2005/8/layout/hProcess4"/>
    <dgm:cxn modelId="{DB830E4D-30EA-7F4F-A765-DBEC674A67E8}" type="presParOf" srcId="{C393EB90-80D8-8D4F-BCB1-3F482AFC539A}" destId="{42ED74D2-DD63-9345-B8CA-7105A1554E12}" srcOrd="4" destOrd="0" presId="urn:microsoft.com/office/officeart/2005/8/layout/hProcess4"/>
    <dgm:cxn modelId="{92E5A2D5-2567-3B43-B395-5FDFC8F64A98}" type="presParOf" srcId="{A34BD3D4-2F02-2B41-B9BF-4695CE5218BA}" destId="{69079A52-C970-794D-A29B-E26B34D484DA}" srcOrd="1" destOrd="0" presId="urn:microsoft.com/office/officeart/2005/8/layout/hProcess4"/>
    <dgm:cxn modelId="{69A62C47-AC97-CC4A-B82D-CE25279253C7}" type="presParOf" srcId="{A34BD3D4-2F02-2B41-B9BF-4695CE5218BA}" destId="{D878FF88-B7F2-614B-BA46-D8E61D2851AA}" srcOrd="2" destOrd="0" presId="urn:microsoft.com/office/officeart/2005/8/layout/hProcess4"/>
    <dgm:cxn modelId="{3873F48D-A4DC-EA45-A30D-CA410F3A0A55}" type="presParOf" srcId="{D878FF88-B7F2-614B-BA46-D8E61D2851AA}" destId="{A1DE95DA-A2F4-594D-88BB-00015EE8817E}" srcOrd="0" destOrd="0" presId="urn:microsoft.com/office/officeart/2005/8/layout/hProcess4"/>
    <dgm:cxn modelId="{F7E31A86-7555-E845-99FE-063B72368B0F}" type="presParOf" srcId="{D878FF88-B7F2-614B-BA46-D8E61D2851AA}" destId="{62BA457C-7843-4541-B357-1C93BB1310E2}" srcOrd="1" destOrd="0" presId="urn:microsoft.com/office/officeart/2005/8/layout/hProcess4"/>
    <dgm:cxn modelId="{E49D0031-22ED-DB44-819D-7DCB0178875A}" type="presParOf" srcId="{D878FF88-B7F2-614B-BA46-D8E61D2851AA}" destId="{72505243-A273-DA4A-979F-4E2073C4C6AB}" srcOrd="2" destOrd="0" presId="urn:microsoft.com/office/officeart/2005/8/layout/hProcess4"/>
    <dgm:cxn modelId="{AE9E55FF-B17D-1840-B60A-ABFC86306457}" type="presParOf" srcId="{D878FF88-B7F2-614B-BA46-D8E61D2851AA}" destId="{2BD81677-DE89-DE4D-974E-EE88AFB49CC2}" srcOrd="3" destOrd="0" presId="urn:microsoft.com/office/officeart/2005/8/layout/hProcess4"/>
    <dgm:cxn modelId="{E40D6572-76A3-B14F-988A-75A718AE82AC}" type="presParOf" srcId="{D878FF88-B7F2-614B-BA46-D8E61D2851AA}" destId="{B6D38170-6AA1-D248-A82F-729993A72CA5}" srcOrd="4" destOrd="0" presId="urn:microsoft.com/office/officeart/2005/8/layout/hProcess4"/>
    <dgm:cxn modelId="{794744F7-FA1A-E948-9BE8-0746ABE6BD94}" type="presParOf" srcId="{A34BD3D4-2F02-2B41-B9BF-4695CE5218BA}" destId="{7D021E31-7065-E949-B602-7E94DE0E365E}" srcOrd="3" destOrd="0" presId="urn:microsoft.com/office/officeart/2005/8/layout/hProcess4"/>
    <dgm:cxn modelId="{24106CE2-54A1-684A-B269-9388AC7C41A1}" type="presParOf" srcId="{A34BD3D4-2F02-2B41-B9BF-4695CE5218BA}" destId="{F005D106-C7B0-DE43-A0E5-E0E8673D15F8}" srcOrd="4" destOrd="0" presId="urn:microsoft.com/office/officeart/2005/8/layout/hProcess4"/>
    <dgm:cxn modelId="{A417FD13-3E60-6249-97F3-BEE848D043F8}" type="presParOf" srcId="{F005D106-C7B0-DE43-A0E5-E0E8673D15F8}" destId="{55E63F52-545F-3146-A080-4EFD43267A14}" srcOrd="0" destOrd="0" presId="urn:microsoft.com/office/officeart/2005/8/layout/hProcess4"/>
    <dgm:cxn modelId="{C11DA128-C796-AD46-BBE4-3CD61C8A0B5D}" type="presParOf" srcId="{F005D106-C7B0-DE43-A0E5-E0E8673D15F8}" destId="{B19D2ACA-756A-044B-9657-46B22C387D6A}" srcOrd="1" destOrd="0" presId="urn:microsoft.com/office/officeart/2005/8/layout/hProcess4"/>
    <dgm:cxn modelId="{0FF9BC62-0D0D-3D49-BFFB-97B2350FD04F}" type="presParOf" srcId="{F005D106-C7B0-DE43-A0E5-E0E8673D15F8}" destId="{8CDC50A7-17D2-1D45-96BC-42215671D310}" srcOrd="2" destOrd="0" presId="urn:microsoft.com/office/officeart/2005/8/layout/hProcess4"/>
    <dgm:cxn modelId="{7480AC29-72DE-4642-9FA4-B23B359E0F0C}" type="presParOf" srcId="{F005D106-C7B0-DE43-A0E5-E0E8673D15F8}" destId="{0CA123E8-0B70-C24D-92B6-5F733A4F6429}" srcOrd="3" destOrd="0" presId="urn:microsoft.com/office/officeart/2005/8/layout/hProcess4"/>
    <dgm:cxn modelId="{FC95641B-3CDE-1C4A-B571-C9C64843673C}" type="presParOf" srcId="{F005D106-C7B0-DE43-A0E5-E0E8673D15F8}" destId="{6710F3A1-FF59-5941-B80D-166B10B0B7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7B0EE-DFEC-AE48-9469-F9828FC5031D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073161-2687-B14B-B9EF-C148D6964C33}">
      <dgm:prSet phldrT="[Text]"/>
      <dgm:spPr/>
      <dgm:t>
        <a:bodyPr/>
        <a:lstStyle/>
        <a:p>
          <a:r>
            <a:rPr lang="en-US" dirty="0" smtClean="0"/>
            <a:t>“Big Picture” </a:t>
          </a:r>
          <a:endParaRPr lang="en-US" dirty="0"/>
        </a:p>
      </dgm:t>
    </dgm:pt>
    <dgm:pt modelId="{FA7458E5-C61F-7D4A-A6C2-83F3865BC969}" type="parTrans" cxnId="{483B753E-A9D2-C94A-A59D-6BBAE1B8F006}">
      <dgm:prSet/>
      <dgm:spPr/>
      <dgm:t>
        <a:bodyPr/>
        <a:lstStyle/>
        <a:p>
          <a:endParaRPr lang="en-US"/>
        </a:p>
      </dgm:t>
    </dgm:pt>
    <dgm:pt modelId="{411722DE-D4C0-6C4A-9D7B-BB3148394791}" type="sibTrans" cxnId="{483B753E-A9D2-C94A-A59D-6BBAE1B8F006}">
      <dgm:prSet/>
      <dgm:spPr/>
      <dgm:t>
        <a:bodyPr/>
        <a:lstStyle/>
        <a:p>
          <a:endParaRPr lang="en-US"/>
        </a:p>
      </dgm:t>
    </dgm:pt>
    <dgm:pt modelId="{6829AE40-07A3-224B-A0AE-192F51135B67}">
      <dgm:prSet phldrT="[Text]"/>
      <dgm:spPr/>
      <dgm:t>
        <a:bodyPr/>
        <a:lstStyle/>
        <a:p>
          <a:r>
            <a:rPr lang="en-US" dirty="0" smtClean="0"/>
            <a:t>Your Selections</a:t>
          </a:r>
          <a:endParaRPr lang="en-US" dirty="0"/>
        </a:p>
      </dgm:t>
    </dgm:pt>
    <dgm:pt modelId="{83B77C8B-11EA-F741-9D4B-3EA93C88D99D}" type="parTrans" cxnId="{D8F4A893-0219-E94C-879B-212827AF1C3B}">
      <dgm:prSet/>
      <dgm:spPr/>
      <dgm:t>
        <a:bodyPr/>
        <a:lstStyle/>
        <a:p>
          <a:endParaRPr lang="en-US"/>
        </a:p>
      </dgm:t>
    </dgm:pt>
    <dgm:pt modelId="{A25A7963-3E72-A244-A974-01C9BAD150F8}" type="sibTrans" cxnId="{D8F4A893-0219-E94C-879B-212827AF1C3B}">
      <dgm:prSet/>
      <dgm:spPr/>
      <dgm:t>
        <a:bodyPr/>
        <a:lstStyle/>
        <a:p>
          <a:endParaRPr lang="en-US"/>
        </a:p>
      </dgm:t>
    </dgm:pt>
    <dgm:pt modelId="{F5CE2C0B-6640-5E4C-9D59-BC0B3D764BD5}">
      <dgm:prSet phldrT="[Text]"/>
      <dgm:spPr/>
      <dgm:t>
        <a:bodyPr/>
        <a:lstStyle/>
        <a:p>
          <a:r>
            <a:rPr lang="en-US" dirty="0" smtClean="0"/>
            <a:t>Essay Direction</a:t>
          </a:r>
          <a:endParaRPr lang="en-US" dirty="0"/>
        </a:p>
      </dgm:t>
    </dgm:pt>
    <dgm:pt modelId="{4472CEA6-8D31-7C42-BF21-88C12A38E74B}" type="parTrans" cxnId="{6F4EDEC6-FC89-F845-82B0-67A3DC62DD64}">
      <dgm:prSet/>
      <dgm:spPr/>
      <dgm:t>
        <a:bodyPr/>
        <a:lstStyle/>
        <a:p>
          <a:endParaRPr lang="en-US"/>
        </a:p>
      </dgm:t>
    </dgm:pt>
    <dgm:pt modelId="{8868F700-4DF2-E64F-AC07-16DF8F5C7BC8}" type="sibTrans" cxnId="{6F4EDEC6-FC89-F845-82B0-67A3DC62DD64}">
      <dgm:prSet/>
      <dgm:spPr/>
      <dgm:t>
        <a:bodyPr/>
        <a:lstStyle/>
        <a:p>
          <a:endParaRPr lang="en-US"/>
        </a:p>
      </dgm:t>
    </dgm:pt>
    <dgm:pt modelId="{F8041420-BD01-2243-AFBA-451491639117}">
      <dgm:prSet phldrT="[Text]"/>
      <dgm:spPr/>
      <dgm:t>
        <a:bodyPr/>
        <a:lstStyle/>
        <a:p>
          <a:r>
            <a:rPr lang="en-US" dirty="0" smtClean="0"/>
            <a:t>Body Paragraph 1</a:t>
          </a:r>
          <a:endParaRPr lang="en-US" dirty="0"/>
        </a:p>
      </dgm:t>
    </dgm:pt>
    <dgm:pt modelId="{B2B0BF49-0B82-6345-99CA-7A571B22F9AF}" type="parTrans" cxnId="{E1A70A17-9A8C-EA4E-A3D2-61D7031DF1B0}">
      <dgm:prSet/>
      <dgm:spPr/>
      <dgm:t>
        <a:bodyPr/>
        <a:lstStyle/>
        <a:p>
          <a:endParaRPr lang="en-US"/>
        </a:p>
      </dgm:t>
    </dgm:pt>
    <dgm:pt modelId="{63352B12-120B-E641-A7F9-CAD06BACD9F6}" type="sibTrans" cxnId="{E1A70A17-9A8C-EA4E-A3D2-61D7031DF1B0}">
      <dgm:prSet/>
      <dgm:spPr/>
      <dgm:t>
        <a:bodyPr/>
        <a:lstStyle/>
        <a:p>
          <a:endParaRPr lang="en-US"/>
        </a:p>
      </dgm:t>
    </dgm:pt>
    <dgm:pt modelId="{A3DB18F7-75A2-4044-9D89-4218E04C8BEC}" type="pres">
      <dgm:prSet presAssocID="{70B7B0EE-DFEC-AE48-9469-F9828FC5031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87DC3-4245-A647-9E14-F4A8992B9854}" type="pres">
      <dgm:prSet presAssocID="{70B7B0EE-DFEC-AE48-9469-F9828FC5031D}" presName="ellipse" presStyleLbl="trBgShp" presStyleIdx="0" presStyleCnt="1"/>
      <dgm:spPr/>
    </dgm:pt>
    <dgm:pt modelId="{65736CDC-EE2F-5E4D-B6AA-788BCDB350B4}" type="pres">
      <dgm:prSet presAssocID="{70B7B0EE-DFEC-AE48-9469-F9828FC5031D}" presName="arrow1" presStyleLbl="fgShp" presStyleIdx="0" presStyleCnt="1"/>
      <dgm:spPr/>
    </dgm:pt>
    <dgm:pt modelId="{7ACA39FF-F822-3840-BFED-1B5EF8F5D668}" type="pres">
      <dgm:prSet presAssocID="{70B7B0EE-DFEC-AE48-9469-F9828FC5031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33EA5-2550-0742-AF36-EF332DF65318}" type="pres">
      <dgm:prSet presAssocID="{6829AE40-07A3-224B-A0AE-192F51135B6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F9143-6935-F746-A233-D8A791F4BAB7}" type="pres">
      <dgm:prSet presAssocID="{F5CE2C0B-6640-5E4C-9D59-BC0B3D764BD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AD29B-D644-3846-8323-E21D92033AD7}" type="pres">
      <dgm:prSet presAssocID="{F8041420-BD01-2243-AFBA-45149163911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7068E-8469-1E4F-AE26-6B44FB7BFAB6}" type="pres">
      <dgm:prSet presAssocID="{70B7B0EE-DFEC-AE48-9469-F9828FC5031D}" presName="funnel" presStyleLbl="trAlignAcc1" presStyleIdx="0" presStyleCnt="1"/>
      <dgm:spPr/>
    </dgm:pt>
  </dgm:ptLst>
  <dgm:cxnLst>
    <dgm:cxn modelId="{BF5C8F4E-7E89-8B41-B799-847A4A347A0D}" type="presOf" srcId="{F8041420-BD01-2243-AFBA-451491639117}" destId="{7ACA39FF-F822-3840-BFED-1B5EF8F5D668}" srcOrd="0" destOrd="0" presId="urn:microsoft.com/office/officeart/2005/8/layout/funnel1"/>
    <dgm:cxn modelId="{E1A70A17-9A8C-EA4E-A3D2-61D7031DF1B0}" srcId="{70B7B0EE-DFEC-AE48-9469-F9828FC5031D}" destId="{F8041420-BD01-2243-AFBA-451491639117}" srcOrd="3" destOrd="0" parTransId="{B2B0BF49-0B82-6345-99CA-7A571B22F9AF}" sibTransId="{63352B12-120B-E641-A7F9-CAD06BACD9F6}"/>
    <dgm:cxn modelId="{323505AC-178F-D141-94CA-47EFAFF3845D}" type="presOf" srcId="{F5CE2C0B-6640-5E4C-9D59-BC0B3D764BD5}" destId="{6BA33EA5-2550-0742-AF36-EF332DF65318}" srcOrd="0" destOrd="0" presId="urn:microsoft.com/office/officeart/2005/8/layout/funnel1"/>
    <dgm:cxn modelId="{6F4EDEC6-FC89-F845-82B0-67A3DC62DD64}" srcId="{70B7B0EE-DFEC-AE48-9469-F9828FC5031D}" destId="{F5CE2C0B-6640-5E4C-9D59-BC0B3D764BD5}" srcOrd="2" destOrd="0" parTransId="{4472CEA6-8D31-7C42-BF21-88C12A38E74B}" sibTransId="{8868F700-4DF2-E64F-AC07-16DF8F5C7BC8}"/>
    <dgm:cxn modelId="{D8F4A893-0219-E94C-879B-212827AF1C3B}" srcId="{70B7B0EE-DFEC-AE48-9469-F9828FC5031D}" destId="{6829AE40-07A3-224B-A0AE-192F51135B67}" srcOrd="1" destOrd="0" parTransId="{83B77C8B-11EA-F741-9D4B-3EA93C88D99D}" sibTransId="{A25A7963-3E72-A244-A974-01C9BAD150F8}"/>
    <dgm:cxn modelId="{B0F5DB85-4254-6042-AC62-3C39D835DC48}" type="presOf" srcId="{70B7B0EE-DFEC-AE48-9469-F9828FC5031D}" destId="{A3DB18F7-75A2-4044-9D89-4218E04C8BEC}" srcOrd="0" destOrd="0" presId="urn:microsoft.com/office/officeart/2005/8/layout/funnel1"/>
    <dgm:cxn modelId="{97215DC8-F6B2-C24D-8467-09906FB1BDC8}" type="presOf" srcId="{6829AE40-07A3-224B-A0AE-192F51135B67}" destId="{356F9143-6935-F746-A233-D8A791F4BAB7}" srcOrd="0" destOrd="0" presId="urn:microsoft.com/office/officeart/2005/8/layout/funnel1"/>
    <dgm:cxn modelId="{483B753E-A9D2-C94A-A59D-6BBAE1B8F006}" srcId="{70B7B0EE-DFEC-AE48-9469-F9828FC5031D}" destId="{7B073161-2687-B14B-B9EF-C148D6964C33}" srcOrd="0" destOrd="0" parTransId="{FA7458E5-C61F-7D4A-A6C2-83F3865BC969}" sibTransId="{411722DE-D4C0-6C4A-9D7B-BB3148394791}"/>
    <dgm:cxn modelId="{C78A94A8-87BE-294F-9A2D-F99E31A675B0}" type="presOf" srcId="{7B073161-2687-B14B-B9EF-C148D6964C33}" destId="{947AD29B-D644-3846-8323-E21D92033AD7}" srcOrd="0" destOrd="0" presId="urn:microsoft.com/office/officeart/2005/8/layout/funnel1"/>
    <dgm:cxn modelId="{9455F8B3-AFCA-6345-A643-1D2BDE4C79F0}" type="presParOf" srcId="{A3DB18F7-75A2-4044-9D89-4218E04C8BEC}" destId="{06A87DC3-4245-A647-9E14-F4A8992B9854}" srcOrd="0" destOrd="0" presId="urn:microsoft.com/office/officeart/2005/8/layout/funnel1"/>
    <dgm:cxn modelId="{F3763B8D-523A-3A44-9103-DA174E231065}" type="presParOf" srcId="{A3DB18F7-75A2-4044-9D89-4218E04C8BEC}" destId="{65736CDC-EE2F-5E4D-B6AA-788BCDB350B4}" srcOrd="1" destOrd="0" presId="urn:microsoft.com/office/officeart/2005/8/layout/funnel1"/>
    <dgm:cxn modelId="{A015317F-79FA-0E47-914C-3DA474C1E0F0}" type="presParOf" srcId="{A3DB18F7-75A2-4044-9D89-4218E04C8BEC}" destId="{7ACA39FF-F822-3840-BFED-1B5EF8F5D668}" srcOrd="2" destOrd="0" presId="urn:microsoft.com/office/officeart/2005/8/layout/funnel1"/>
    <dgm:cxn modelId="{6ECB485E-6260-AB44-87D9-FA8FE1952621}" type="presParOf" srcId="{A3DB18F7-75A2-4044-9D89-4218E04C8BEC}" destId="{6BA33EA5-2550-0742-AF36-EF332DF65318}" srcOrd="3" destOrd="0" presId="urn:microsoft.com/office/officeart/2005/8/layout/funnel1"/>
    <dgm:cxn modelId="{3BBD1A54-CDD6-A044-A048-D5CB36442A5C}" type="presParOf" srcId="{A3DB18F7-75A2-4044-9D89-4218E04C8BEC}" destId="{356F9143-6935-F746-A233-D8A791F4BAB7}" srcOrd="4" destOrd="0" presId="urn:microsoft.com/office/officeart/2005/8/layout/funnel1"/>
    <dgm:cxn modelId="{56D5314A-BC9C-974C-8E0B-89FD6D4B91E1}" type="presParOf" srcId="{A3DB18F7-75A2-4044-9D89-4218E04C8BEC}" destId="{947AD29B-D644-3846-8323-E21D92033AD7}" srcOrd="5" destOrd="0" presId="urn:microsoft.com/office/officeart/2005/8/layout/funnel1"/>
    <dgm:cxn modelId="{A6DBFF13-5075-5B46-97B9-559D20694873}" type="presParOf" srcId="{A3DB18F7-75A2-4044-9D89-4218E04C8BEC}" destId="{EA77068E-8469-1E4F-AE26-6B44FB7BFAB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CE731-5D56-1D42-9F9A-1181B47C1B7B}">
      <dsp:nvSpPr>
        <dsp:cNvPr id="0" name=""/>
        <dsp:cNvSpPr/>
      </dsp:nvSpPr>
      <dsp:spPr>
        <a:xfrm>
          <a:off x="1032" y="1324473"/>
          <a:ext cx="2331564" cy="1923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Trigger 1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Trigger 2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(focus on them!)</a:t>
          </a:r>
          <a:endParaRPr lang="en-US" sz="2200" kern="1200" dirty="0"/>
        </a:p>
      </dsp:txBody>
      <dsp:txXfrm>
        <a:off x="45287" y="1368728"/>
        <a:ext cx="2243054" cy="1422460"/>
      </dsp:txXfrm>
    </dsp:sp>
    <dsp:sp modelId="{69079A52-C970-794D-A29B-E26B34D484DA}">
      <dsp:nvSpPr>
        <dsp:cNvPr id="0" name=""/>
        <dsp:cNvSpPr/>
      </dsp:nvSpPr>
      <dsp:spPr>
        <a:xfrm>
          <a:off x="1317734" y="1805559"/>
          <a:ext cx="2537194" cy="2537194"/>
        </a:xfrm>
        <a:prstGeom prst="leftCircularArrow">
          <a:avLst>
            <a:gd name="adj1" fmla="val 3021"/>
            <a:gd name="adj2" fmla="val 370600"/>
            <a:gd name="adj3" fmla="val 2146111"/>
            <a:gd name="adj4" fmla="val 9024489"/>
            <a:gd name="adj5" fmla="val 352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76360B-933C-4149-8551-EE4C6C0084F5}">
      <dsp:nvSpPr>
        <dsp:cNvPr id="0" name=""/>
        <dsp:cNvSpPr/>
      </dsp:nvSpPr>
      <dsp:spPr>
        <a:xfrm>
          <a:off x="519157" y="2835443"/>
          <a:ext cx="2072501" cy="824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“Task”</a:t>
          </a:r>
          <a:endParaRPr lang="en-US" sz="3200" kern="1200" dirty="0"/>
        </a:p>
      </dsp:txBody>
      <dsp:txXfrm>
        <a:off x="543296" y="2859582"/>
        <a:ext cx="2024223" cy="775887"/>
      </dsp:txXfrm>
    </dsp:sp>
    <dsp:sp modelId="{62BA457C-7843-4541-B357-1C93BB1310E2}">
      <dsp:nvSpPr>
        <dsp:cNvPr id="0" name=""/>
        <dsp:cNvSpPr/>
      </dsp:nvSpPr>
      <dsp:spPr>
        <a:xfrm>
          <a:off x="2956646" y="1324473"/>
          <a:ext cx="2331564" cy="1923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“I have to...”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“I have to...”</a:t>
          </a:r>
          <a:endParaRPr lang="en-US" sz="2200" kern="1200" dirty="0"/>
        </a:p>
      </dsp:txBody>
      <dsp:txXfrm>
        <a:off x="3000901" y="1780811"/>
        <a:ext cx="2243054" cy="1422460"/>
      </dsp:txXfrm>
    </dsp:sp>
    <dsp:sp modelId="{7D021E31-7065-E949-B602-7E94DE0E365E}">
      <dsp:nvSpPr>
        <dsp:cNvPr id="0" name=""/>
        <dsp:cNvSpPr/>
      </dsp:nvSpPr>
      <dsp:spPr>
        <a:xfrm>
          <a:off x="4253919" y="153844"/>
          <a:ext cx="2835116" cy="2835116"/>
        </a:xfrm>
        <a:prstGeom prst="circularArrow">
          <a:avLst>
            <a:gd name="adj1" fmla="val 2704"/>
            <a:gd name="adj2" fmla="val 329200"/>
            <a:gd name="adj3" fmla="val 19495289"/>
            <a:gd name="adj4" fmla="val 12575511"/>
            <a:gd name="adj5" fmla="val 315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81677-DE89-DE4D-974E-EE88AFB49CC2}">
      <dsp:nvSpPr>
        <dsp:cNvPr id="0" name=""/>
        <dsp:cNvSpPr/>
      </dsp:nvSpPr>
      <dsp:spPr>
        <a:xfrm>
          <a:off x="3474771" y="912390"/>
          <a:ext cx="2072501" cy="824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“Translate”</a:t>
          </a:r>
          <a:endParaRPr lang="en-US" sz="3200" kern="1200" dirty="0"/>
        </a:p>
      </dsp:txBody>
      <dsp:txXfrm>
        <a:off x="3498910" y="936529"/>
        <a:ext cx="2024223" cy="775887"/>
      </dsp:txXfrm>
    </dsp:sp>
    <dsp:sp modelId="{B19D2ACA-756A-044B-9657-46B22C387D6A}">
      <dsp:nvSpPr>
        <dsp:cNvPr id="0" name=""/>
        <dsp:cNvSpPr/>
      </dsp:nvSpPr>
      <dsp:spPr>
        <a:xfrm>
          <a:off x="5912261" y="1324473"/>
          <a:ext cx="2331564" cy="19230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Make your “I have to” into a “We will” statement...</a:t>
          </a:r>
          <a:endParaRPr lang="en-US" sz="2200" kern="1200" dirty="0"/>
        </a:p>
      </dsp:txBody>
      <dsp:txXfrm>
        <a:off x="5956516" y="1368728"/>
        <a:ext cx="2243054" cy="1422460"/>
      </dsp:txXfrm>
    </dsp:sp>
    <dsp:sp modelId="{0CA123E8-0B70-C24D-92B6-5F733A4F6429}">
      <dsp:nvSpPr>
        <dsp:cNvPr id="0" name=""/>
        <dsp:cNvSpPr/>
      </dsp:nvSpPr>
      <dsp:spPr>
        <a:xfrm>
          <a:off x="6430386" y="2835443"/>
          <a:ext cx="2072501" cy="8241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“Direction”</a:t>
          </a:r>
          <a:endParaRPr lang="en-US" sz="3200" kern="1200" dirty="0"/>
        </a:p>
      </dsp:txBody>
      <dsp:txXfrm>
        <a:off x="6454525" y="2859582"/>
        <a:ext cx="2024223" cy="775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87DC3-4245-A647-9E14-F4A8992B9854}">
      <dsp:nvSpPr>
        <dsp:cNvPr id="0" name=""/>
        <dsp:cNvSpPr/>
      </dsp:nvSpPr>
      <dsp:spPr>
        <a:xfrm>
          <a:off x="2403157" y="185737"/>
          <a:ext cx="3686175" cy="12801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36CDC-EE2F-5E4D-B6AA-788BCDB350B4}">
      <dsp:nvSpPr>
        <dsp:cNvPr id="0" name=""/>
        <dsp:cNvSpPr/>
      </dsp:nvSpPr>
      <dsp:spPr>
        <a:xfrm>
          <a:off x="3894772" y="3320415"/>
          <a:ext cx="714375" cy="457200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ACA39FF-F822-3840-BFED-1B5EF8F5D668}">
      <dsp:nvSpPr>
        <dsp:cNvPr id="0" name=""/>
        <dsp:cNvSpPr/>
      </dsp:nvSpPr>
      <dsp:spPr>
        <a:xfrm>
          <a:off x="2537459" y="3686175"/>
          <a:ext cx="3429000" cy="85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Body Paragraph 1</a:t>
          </a:r>
          <a:endParaRPr lang="en-US" sz="3000" kern="1200" dirty="0"/>
        </a:p>
      </dsp:txBody>
      <dsp:txXfrm>
        <a:off x="2537459" y="3686175"/>
        <a:ext cx="3429000" cy="857250"/>
      </dsp:txXfrm>
    </dsp:sp>
    <dsp:sp modelId="{6BA33EA5-2550-0742-AF36-EF332DF65318}">
      <dsp:nvSpPr>
        <dsp:cNvPr id="0" name=""/>
        <dsp:cNvSpPr/>
      </dsp:nvSpPr>
      <dsp:spPr>
        <a:xfrm>
          <a:off x="3743324" y="1564767"/>
          <a:ext cx="1285875" cy="1285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Essay Direction</a:t>
          </a:r>
          <a:endParaRPr lang="en-US" sz="1600" kern="1200" dirty="0"/>
        </a:p>
      </dsp:txBody>
      <dsp:txXfrm>
        <a:off x="3931636" y="1753079"/>
        <a:ext cx="909251" cy="909251"/>
      </dsp:txXfrm>
    </dsp:sp>
    <dsp:sp modelId="{356F9143-6935-F746-A233-D8A791F4BAB7}">
      <dsp:nvSpPr>
        <dsp:cNvPr id="0" name=""/>
        <dsp:cNvSpPr/>
      </dsp:nvSpPr>
      <dsp:spPr>
        <a:xfrm>
          <a:off x="2823209" y="600075"/>
          <a:ext cx="1285875" cy="1285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Your Selections</a:t>
          </a:r>
          <a:endParaRPr lang="en-US" sz="1600" kern="1200" dirty="0"/>
        </a:p>
      </dsp:txBody>
      <dsp:txXfrm>
        <a:off x="3011521" y="788387"/>
        <a:ext cx="909251" cy="909251"/>
      </dsp:txXfrm>
    </dsp:sp>
    <dsp:sp modelId="{947AD29B-D644-3846-8323-E21D92033AD7}">
      <dsp:nvSpPr>
        <dsp:cNvPr id="0" name=""/>
        <dsp:cNvSpPr/>
      </dsp:nvSpPr>
      <dsp:spPr>
        <a:xfrm>
          <a:off x="4137660" y="289179"/>
          <a:ext cx="1285875" cy="1285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“Big Picture” </a:t>
          </a:r>
          <a:endParaRPr lang="en-US" sz="1600" kern="1200" dirty="0"/>
        </a:p>
      </dsp:txBody>
      <dsp:txXfrm>
        <a:off x="4325972" y="477491"/>
        <a:ext cx="909251" cy="909251"/>
      </dsp:txXfrm>
    </dsp:sp>
    <dsp:sp modelId="{EA77068E-8469-1E4F-AE26-6B44FB7BFAB6}">
      <dsp:nvSpPr>
        <dsp:cNvPr id="0" name=""/>
        <dsp:cNvSpPr/>
      </dsp:nvSpPr>
      <dsp:spPr>
        <a:xfrm>
          <a:off x="2251709" y="28575"/>
          <a:ext cx="4000500" cy="32004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2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6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1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EB98-F559-0349-8FB5-A83E2C731FA1}" type="datetimeFigureOut">
              <a:rPr lang="en-US" smtClean="0"/>
              <a:t>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BB87-65E5-3940-9E8E-E09ED6E06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0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format a </a:t>
            </a:r>
            <a:r>
              <a:rPr lang="en-US" dirty="0"/>
              <a:t>T</a:t>
            </a:r>
            <a:r>
              <a:rPr lang="en-US" dirty="0" smtClean="0"/>
              <a:t>hematic Essay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is the </a:t>
            </a:r>
            <a:r>
              <a:rPr lang="en-US" dirty="0"/>
              <a:t>T</a:t>
            </a:r>
            <a:r>
              <a:rPr lang="en-US" dirty="0" smtClean="0"/>
              <a:t>hematic Essay – the topic is </a:t>
            </a:r>
            <a:r>
              <a:rPr lang="en-US" b="1" dirty="0" smtClean="0"/>
              <a:t>Culture and Intellectual Life:</a:t>
            </a:r>
          </a:p>
          <a:p>
            <a:r>
              <a:rPr lang="en-US" dirty="0"/>
              <a:t>Select two intellectuals, philosophers, and/or leaders and a writing associated with that person and for </a:t>
            </a:r>
            <a:r>
              <a:rPr lang="en-US" dirty="0" smtClean="0"/>
              <a:t>each:</a:t>
            </a:r>
            <a:endParaRPr lang="en-US" dirty="0"/>
          </a:p>
          <a:p>
            <a:pPr lvl="1"/>
            <a:r>
              <a:rPr lang="en-US" dirty="0"/>
              <a:t>Describe the historical circumstances surrounding this writing</a:t>
            </a:r>
          </a:p>
          <a:p>
            <a:pPr lvl="1"/>
            <a:r>
              <a:rPr lang="en-US" dirty="0"/>
              <a:t>Describe a main idea found in this writing</a:t>
            </a:r>
          </a:p>
          <a:p>
            <a:pPr lvl="1"/>
            <a:r>
              <a:rPr lang="en-US" dirty="0"/>
              <a:t>Discuss how this idea has influenced the development of a nation or </a:t>
            </a:r>
            <a:r>
              <a:rPr lang="en-US" dirty="0" smtClean="0"/>
              <a:t>region.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9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Conclusions: Try these: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Connect</a:t>
            </a:r>
            <a:r>
              <a:rPr lang="en-US" dirty="0" smtClean="0"/>
              <a:t> the topic to a </a:t>
            </a:r>
            <a:r>
              <a:rPr lang="en-US" b="1" i="1" dirty="0" smtClean="0">
                <a:solidFill>
                  <a:srgbClr val="FF0000"/>
                </a:solidFill>
              </a:rPr>
              <a:t>current event</a:t>
            </a:r>
            <a:r>
              <a:rPr lang="en-US" dirty="0" smtClean="0"/>
              <a:t>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Contrast</a:t>
            </a:r>
            <a:r>
              <a:rPr lang="en-US" dirty="0" smtClean="0"/>
              <a:t> it with another idea from Global Studies.</a:t>
            </a:r>
          </a:p>
          <a:p>
            <a:r>
              <a:rPr lang="en-US" dirty="0" smtClean="0"/>
              <a:t>Remind the reader why this topic is such a </a:t>
            </a:r>
            <a:r>
              <a:rPr lang="en-US" b="1" i="1" dirty="0" smtClean="0">
                <a:solidFill>
                  <a:srgbClr val="FF0000"/>
                </a:solidFill>
              </a:rPr>
              <a:t>big deal</a:t>
            </a:r>
            <a:r>
              <a:rPr lang="en-US" dirty="0" smtClean="0"/>
              <a:t> in Global</a:t>
            </a:r>
          </a:p>
          <a:p>
            <a:r>
              <a:rPr lang="en-US" dirty="0" smtClean="0"/>
              <a:t>Propose a question to the reader </a:t>
            </a:r>
            <a:r>
              <a:rPr lang="en-US" b="1" dirty="0" smtClean="0">
                <a:solidFill>
                  <a:srgbClr val="FF0000"/>
                </a:solidFill>
              </a:rPr>
              <a:t>(concerning the topic) </a:t>
            </a:r>
            <a:r>
              <a:rPr lang="en-US" dirty="0" smtClean="0"/>
              <a:t>that you could comment briefly 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7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format a </a:t>
            </a:r>
            <a:r>
              <a:rPr lang="en-US" dirty="0"/>
              <a:t>T</a:t>
            </a:r>
            <a:r>
              <a:rPr lang="en-US" dirty="0" smtClean="0"/>
              <a:t>hematic Essay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Trigger Words</a:t>
            </a:r>
            <a:r>
              <a:rPr lang="en-US" dirty="0" smtClean="0"/>
              <a:t> are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Select </a:t>
            </a:r>
            <a:r>
              <a:rPr lang="en-US" b="1" dirty="0">
                <a:solidFill>
                  <a:srgbClr val="FF0000"/>
                </a:solidFill>
              </a:rPr>
              <a:t>two</a:t>
            </a:r>
            <a:r>
              <a:rPr lang="en-US" dirty="0"/>
              <a:t> intellectuals, philosophers, and/or leaders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people</a:t>
            </a:r>
            <a:r>
              <a:rPr lang="en-US" dirty="0" smtClean="0"/>
              <a:t>) and </a:t>
            </a:r>
            <a:r>
              <a:rPr lang="en-US" dirty="0"/>
              <a:t>a writing associated with that person and for each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Describe</a:t>
            </a:r>
            <a:r>
              <a:rPr lang="en-US" dirty="0"/>
              <a:t> the </a:t>
            </a:r>
            <a:r>
              <a:rPr lang="en-US" b="1" dirty="0">
                <a:solidFill>
                  <a:srgbClr val="FF0000"/>
                </a:solidFill>
              </a:rPr>
              <a:t>historical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circumstances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surrounding this writing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Describe</a:t>
            </a:r>
            <a:r>
              <a:rPr lang="en-US" dirty="0"/>
              <a:t> a </a:t>
            </a:r>
            <a:r>
              <a:rPr lang="en-US" b="1" dirty="0">
                <a:solidFill>
                  <a:srgbClr val="FF0000"/>
                </a:solidFill>
              </a:rPr>
              <a:t>main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idea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found in this writing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Discuss</a:t>
            </a:r>
            <a:r>
              <a:rPr lang="en-US" dirty="0"/>
              <a:t> how this idea has </a:t>
            </a:r>
            <a:r>
              <a:rPr lang="en-US" b="1" dirty="0">
                <a:solidFill>
                  <a:srgbClr val="FF0000"/>
                </a:solidFill>
              </a:rPr>
              <a:t>influenced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development</a:t>
            </a:r>
            <a:r>
              <a:rPr lang="en-US" dirty="0"/>
              <a:t> of a nation or region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7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 a “Task” into your “Direction Statement”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1298849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56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= Trigger Words = </a:t>
            </a:r>
            <a:r>
              <a:rPr lang="en-US" i="1" dirty="0" smtClean="0"/>
              <a:t>Organization!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= Choose </a:t>
            </a:r>
            <a:r>
              <a:rPr lang="en-US" b="1" i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for each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Describe</a:t>
            </a:r>
            <a:r>
              <a:rPr lang="en-US" dirty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historical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circumstances </a:t>
            </a:r>
            <a:r>
              <a:rPr lang="en-US" b="1" dirty="0" smtClean="0"/>
              <a:t>(Step One)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Describe</a:t>
            </a:r>
            <a:r>
              <a:rPr lang="en-US" dirty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idea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b="1" dirty="0" smtClean="0">
                <a:solidFill>
                  <a:srgbClr val="FF0000"/>
                </a:solidFill>
              </a:rPr>
              <a:t>writing </a:t>
            </a:r>
            <a:r>
              <a:rPr lang="en-US" b="1" dirty="0" smtClean="0">
                <a:solidFill>
                  <a:srgbClr val="000000"/>
                </a:solidFill>
              </a:rPr>
              <a:t>(Step Two)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Discuss</a:t>
            </a:r>
            <a:r>
              <a:rPr lang="en-US" dirty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idea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influenced</a:t>
            </a:r>
            <a:r>
              <a:rPr lang="en-US" dirty="0" smtClean="0"/>
              <a:t>/</a:t>
            </a:r>
            <a:r>
              <a:rPr lang="en-US" dirty="0" smtClean="0"/>
              <a:t>nation/region </a:t>
            </a:r>
            <a:r>
              <a:rPr lang="en-US" b="1" dirty="0" smtClean="0"/>
              <a:t>(Step Three)” </a:t>
            </a:r>
          </a:p>
          <a:p>
            <a:r>
              <a:rPr lang="en-US" b="1" dirty="0" smtClean="0"/>
              <a:t>Direction Sentences for </a:t>
            </a:r>
            <a:r>
              <a:rPr lang="en-US" b="1" i="1" dirty="0" smtClean="0"/>
              <a:t>you</a:t>
            </a:r>
            <a:endParaRPr lang="en-US" b="1" i="1" dirty="0" smtClean="0"/>
          </a:p>
          <a:p>
            <a:pPr lvl="1"/>
            <a:r>
              <a:rPr lang="en-US" b="1" dirty="0" smtClean="0"/>
              <a:t>I have to describe the main idea of the writer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I have to Show how the idea was influential 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Your Intro: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Picture</a:t>
            </a:r>
            <a:r>
              <a:rPr lang="en-US" b="1" dirty="0" smtClean="0"/>
              <a:t> </a:t>
            </a:r>
            <a:r>
              <a:rPr lang="en-US" dirty="0" smtClean="0"/>
              <a:t>= Grab the readers attention by talking about the topic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Selection</a:t>
            </a:r>
            <a:r>
              <a:rPr lang="en-US" dirty="0" smtClean="0"/>
              <a:t> = Remind the reader which </a:t>
            </a:r>
            <a:r>
              <a:rPr lang="en-US" b="1" dirty="0" smtClean="0">
                <a:solidFill>
                  <a:srgbClr val="FF0000"/>
                </a:solidFill>
              </a:rPr>
              <a:t>choices/selections</a:t>
            </a:r>
            <a:r>
              <a:rPr lang="en-US" dirty="0" smtClean="0"/>
              <a:t> you have made (usually </a:t>
            </a:r>
            <a:r>
              <a:rPr lang="en-US" b="1" i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 = Restate your </a:t>
            </a:r>
            <a:r>
              <a:rPr lang="en-US" i="1" dirty="0" smtClean="0"/>
              <a:t>Direction Statement </a:t>
            </a:r>
            <a:r>
              <a:rPr lang="en-US" dirty="0" smtClean="0"/>
              <a:t>into a “Our focus will be...We will also... </a:t>
            </a:r>
          </a:p>
          <a:p>
            <a:r>
              <a:rPr lang="en-US" dirty="0" smtClean="0"/>
              <a:t>Your reader now knows that you understand what the question has asked of you, and that you have a plan...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Thematic Essays: The Intro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6197438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60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Words = Paragraphs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b="1" dirty="0" smtClean="0">
                <a:solidFill>
                  <a:srgbClr val="FF0000"/>
                </a:solidFill>
              </a:rPr>
              <a:t>Body</a:t>
            </a:r>
            <a:r>
              <a:rPr lang="en-US" dirty="0" smtClean="0"/>
              <a:t> follows the order of  the </a:t>
            </a:r>
            <a:r>
              <a:rPr lang="en-US" b="1" dirty="0" smtClean="0">
                <a:solidFill>
                  <a:srgbClr val="FF0000"/>
                </a:solidFill>
              </a:rPr>
              <a:t>Task</a:t>
            </a:r>
          </a:p>
          <a:p>
            <a:r>
              <a:rPr lang="en-US" dirty="0" smtClean="0"/>
              <a:t>Your </a:t>
            </a:r>
            <a:r>
              <a:rPr lang="en-US" b="1" dirty="0" smtClean="0">
                <a:solidFill>
                  <a:srgbClr val="FF0000"/>
                </a:solidFill>
              </a:rPr>
              <a:t>topic</a:t>
            </a:r>
            <a:r>
              <a:rPr lang="en-US" dirty="0" smtClean="0"/>
              <a:t> (selection) might be different...</a:t>
            </a:r>
          </a:p>
          <a:p>
            <a:r>
              <a:rPr lang="en-US" dirty="0" smtClean="0"/>
              <a:t>But...the </a:t>
            </a:r>
            <a:r>
              <a:rPr lang="en-US" b="1" i="1" dirty="0" smtClean="0">
                <a:solidFill>
                  <a:srgbClr val="FF0000"/>
                </a:solidFill>
              </a:rPr>
              <a:t>steps</a:t>
            </a:r>
            <a:r>
              <a:rPr lang="en-US" dirty="0" smtClean="0"/>
              <a:t>...are the same</a:t>
            </a:r>
          </a:p>
          <a:p>
            <a:r>
              <a:rPr lang="en-US" dirty="0" smtClean="0"/>
              <a:t>Stay with your trigger words...and you won’t be lost!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b="1" dirty="0" smtClean="0">
                <a:solidFill>
                  <a:srgbClr val="FF0000"/>
                </a:solidFill>
              </a:rPr>
              <a:t>Body</a:t>
            </a:r>
            <a:r>
              <a:rPr lang="en-US" dirty="0" smtClean="0"/>
              <a:t> follows the order of the </a:t>
            </a:r>
            <a:r>
              <a:rPr lang="en-US" b="1" dirty="0" smtClean="0">
                <a:solidFill>
                  <a:srgbClr val="FF0000"/>
                </a:solidFill>
              </a:rPr>
              <a:t>Task</a:t>
            </a:r>
          </a:p>
          <a:p>
            <a:r>
              <a:rPr lang="en-US" dirty="0" smtClean="0"/>
              <a:t>Your </a:t>
            </a:r>
            <a:r>
              <a:rPr lang="en-US" b="1" dirty="0" smtClean="0">
                <a:solidFill>
                  <a:srgbClr val="FF0000"/>
                </a:solidFill>
              </a:rPr>
              <a:t>topic</a:t>
            </a:r>
            <a:r>
              <a:rPr lang="en-US" dirty="0" smtClean="0"/>
              <a:t> (selection) might be different...</a:t>
            </a:r>
          </a:p>
          <a:p>
            <a:r>
              <a:rPr lang="en-US" dirty="0" smtClean="0"/>
              <a:t>But...the </a:t>
            </a:r>
            <a:r>
              <a:rPr lang="en-US" b="1" i="1" dirty="0" smtClean="0">
                <a:solidFill>
                  <a:srgbClr val="FF0000"/>
                </a:solidFill>
              </a:rPr>
              <a:t>steps</a:t>
            </a:r>
            <a:r>
              <a:rPr lang="en-US" dirty="0" smtClean="0"/>
              <a:t>...are the same</a:t>
            </a:r>
          </a:p>
          <a:p>
            <a:r>
              <a:rPr lang="en-US" dirty="0" smtClean="0"/>
              <a:t>Stay with your trigger words...and you won’t be lost!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27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Words = Body Paragraphs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Selection(</a:t>
            </a:r>
            <a:r>
              <a:rPr lang="en-US" b="1" dirty="0" smtClean="0">
                <a:solidFill>
                  <a:srgbClr val="FF0000"/>
                </a:solidFill>
              </a:rPr>
              <a:t>Luther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Describe/Circumstances</a:t>
            </a:r>
          </a:p>
          <a:p>
            <a:endParaRPr lang="en-US" dirty="0"/>
          </a:p>
          <a:p>
            <a:r>
              <a:rPr lang="en-US" dirty="0" smtClean="0"/>
              <a:t>Describe/Idea</a:t>
            </a:r>
          </a:p>
          <a:p>
            <a:endParaRPr lang="en-US" dirty="0"/>
          </a:p>
          <a:p>
            <a:r>
              <a:rPr lang="en-US" dirty="0" smtClean="0"/>
              <a:t>Discuss/Impact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Second Selection(</a:t>
            </a:r>
            <a:r>
              <a:rPr lang="en-US" b="1" dirty="0" smtClean="0">
                <a:solidFill>
                  <a:srgbClr val="FF0000"/>
                </a:solidFill>
              </a:rPr>
              <a:t>Locke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Describe/Circumstances</a:t>
            </a:r>
          </a:p>
          <a:p>
            <a:endParaRPr lang="en-US" dirty="0"/>
          </a:p>
          <a:p>
            <a:r>
              <a:rPr lang="en-US" dirty="0" smtClean="0"/>
              <a:t>Describe/Idea</a:t>
            </a:r>
          </a:p>
          <a:p>
            <a:endParaRPr lang="en-US" dirty="0"/>
          </a:p>
          <a:p>
            <a:r>
              <a:rPr lang="en-US" dirty="0" smtClean="0"/>
              <a:t>Discuss/Impact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786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Conclusions: Do Not...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Do not </a:t>
            </a:r>
            <a:r>
              <a:rPr lang="en-US" dirty="0"/>
              <a:t>s</a:t>
            </a:r>
            <a:r>
              <a:rPr lang="en-US" dirty="0" smtClean="0"/>
              <a:t>tart your conclusion with...</a:t>
            </a:r>
          </a:p>
          <a:p>
            <a:pPr lvl="1"/>
            <a:r>
              <a:rPr lang="en-US" dirty="0" smtClean="0"/>
              <a:t>“In conclusion...”</a:t>
            </a:r>
          </a:p>
          <a:p>
            <a:pPr lvl="1"/>
            <a:r>
              <a:rPr lang="en-US" dirty="0" smtClean="0"/>
              <a:t>“In summary...”</a:t>
            </a:r>
          </a:p>
          <a:p>
            <a:pPr lvl="1"/>
            <a:r>
              <a:rPr lang="en-US" dirty="0" smtClean="0"/>
              <a:t>“In closing...”</a:t>
            </a:r>
          </a:p>
          <a:p>
            <a:pPr lvl="2"/>
            <a:r>
              <a:rPr lang="en-US" dirty="0" smtClean="0"/>
              <a:t>(These are brutally obvious and simply bad writing...)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simply </a:t>
            </a:r>
            <a:r>
              <a:rPr lang="en-US" b="1" i="1" dirty="0" smtClean="0">
                <a:solidFill>
                  <a:srgbClr val="FF0000"/>
                </a:solidFill>
              </a:rPr>
              <a:t>repeat</a:t>
            </a:r>
            <a:r>
              <a:rPr lang="en-US" dirty="0" smtClean="0"/>
              <a:t> your Introduction...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start a new an </a:t>
            </a:r>
            <a:r>
              <a:rPr lang="en-US" b="1" i="1" dirty="0" smtClean="0">
                <a:solidFill>
                  <a:srgbClr val="FF0000"/>
                </a:solidFill>
              </a:rPr>
              <a:t>unrelated</a:t>
            </a:r>
            <a:r>
              <a:rPr lang="en-US" dirty="0" smtClean="0"/>
              <a:t> topic...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1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613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format a Thematic Essay</vt:lpstr>
      <vt:lpstr>How to format a Thematic Essay</vt:lpstr>
      <vt:lpstr>Turn a “Task” into your “Direction Statement”</vt:lpstr>
      <vt:lpstr>Task = Trigger Words = Organization!</vt:lpstr>
      <vt:lpstr>Constructing Your Intro:</vt:lpstr>
      <vt:lpstr>Regents Thematic Essays: The Intro</vt:lpstr>
      <vt:lpstr>Trigger Words = Paragraphs</vt:lpstr>
      <vt:lpstr>Trigger Words = Body Paragraphs</vt:lpstr>
      <vt:lpstr>Writing Conclusions: Do Not...</vt:lpstr>
      <vt:lpstr>Writing Conclusions: Try these:</vt:lpstr>
    </vt:vector>
  </TitlesOfParts>
  <Company>Frederick Douglass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 Murphy</dc:creator>
  <cp:lastModifiedBy>Fred  Murphy</cp:lastModifiedBy>
  <cp:revision>10</cp:revision>
  <dcterms:created xsi:type="dcterms:W3CDTF">2014-01-16T11:56:52Z</dcterms:created>
  <dcterms:modified xsi:type="dcterms:W3CDTF">2014-01-16T12:54:09Z</dcterms:modified>
</cp:coreProperties>
</file>