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9"/>
  </p:handoutMasterIdLst>
  <p:sldIdLst>
    <p:sldId id="264" r:id="rId2"/>
    <p:sldId id="256" r:id="rId3"/>
    <p:sldId id="265" r:id="rId4"/>
    <p:sldId id="257" r:id="rId5"/>
    <p:sldId id="266" r:id="rId6"/>
    <p:sldId id="277" r:id="rId7"/>
    <p:sldId id="258" r:id="rId8"/>
    <p:sldId id="260" r:id="rId9"/>
    <p:sldId id="282" r:id="rId10"/>
    <p:sldId id="267" r:id="rId11"/>
    <p:sldId id="261" r:id="rId12"/>
    <p:sldId id="262" r:id="rId13"/>
    <p:sldId id="287" r:id="rId14"/>
    <p:sldId id="285" r:id="rId15"/>
    <p:sldId id="286" r:id="rId16"/>
    <p:sldId id="283" r:id="rId17"/>
    <p:sldId id="278" r:id="rId18"/>
    <p:sldId id="288" r:id="rId19"/>
    <p:sldId id="268" r:id="rId20"/>
    <p:sldId id="269" r:id="rId21"/>
    <p:sldId id="271" r:id="rId22"/>
    <p:sldId id="279" r:id="rId23"/>
    <p:sldId id="280" r:id="rId24"/>
    <p:sldId id="284" r:id="rId25"/>
    <p:sldId id="281" r:id="rId26"/>
    <p:sldId id="272" r:id="rId27"/>
    <p:sldId id="27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1F148F-F0BB-E241-A1EB-DE9E682D38E0}" type="doc">
      <dgm:prSet loTypeId="urn:microsoft.com/office/officeart/2005/8/layout/radial4" loCatId="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B57B61F-B253-464D-BB39-200EA985BAA9}">
      <dgm:prSet phldrT="[Text]"/>
      <dgm:spPr/>
      <dgm:t>
        <a:bodyPr/>
        <a:lstStyle/>
        <a:p>
          <a:r>
            <a:rPr lang="en-US" b="1" dirty="0" smtClean="0"/>
            <a:t>Critical Aspects of the Thematic Essay</a:t>
          </a:r>
          <a:endParaRPr lang="en-US" b="1" dirty="0"/>
        </a:p>
      </dgm:t>
    </dgm:pt>
    <dgm:pt modelId="{73837D49-2E41-F043-B646-71E35DB34D69}" type="parTrans" cxnId="{4FBB5097-E98C-BF4F-AC39-322B30833B6D}">
      <dgm:prSet/>
      <dgm:spPr/>
      <dgm:t>
        <a:bodyPr/>
        <a:lstStyle/>
        <a:p>
          <a:endParaRPr lang="en-US"/>
        </a:p>
      </dgm:t>
    </dgm:pt>
    <dgm:pt modelId="{C2692D21-1967-D04C-9E50-56E114965C5E}" type="sibTrans" cxnId="{4FBB5097-E98C-BF4F-AC39-322B30833B6D}">
      <dgm:prSet/>
      <dgm:spPr/>
      <dgm:t>
        <a:bodyPr/>
        <a:lstStyle/>
        <a:p>
          <a:endParaRPr lang="en-US"/>
        </a:p>
      </dgm:t>
    </dgm:pt>
    <dgm:pt modelId="{7546C30A-DC01-0549-AD7A-C19C3189FDF8}">
      <dgm:prSet phldrT="[Text]"/>
      <dgm:spPr/>
      <dgm:t>
        <a:bodyPr/>
        <a:lstStyle/>
        <a:p>
          <a:r>
            <a:rPr lang="en-US" b="1" dirty="0" smtClean="0"/>
            <a:t>Decoding the Question: Theme/Task</a:t>
          </a:r>
          <a:r>
            <a:rPr lang="en-US" b="1" dirty="0" smtClean="0"/>
            <a:t>/”Triggers”</a:t>
          </a:r>
          <a:endParaRPr lang="en-US" b="1" dirty="0"/>
        </a:p>
      </dgm:t>
    </dgm:pt>
    <dgm:pt modelId="{8E91ADA6-BE37-194A-A6B6-928943B37ACE}" type="parTrans" cxnId="{C15607A7-4DD6-AA44-9E66-514F2F7B19A0}">
      <dgm:prSet/>
      <dgm:spPr/>
      <dgm:t>
        <a:bodyPr/>
        <a:lstStyle/>
        <a:p>
          <a:endParaRPr lang="en-US"/>
        </a:p>
      </dgm:t>
    </dgm:pt>
    <dgm:pt modelId="{03407F23-33DD-6B45-80C6-76F095E04233}" type="sibTrans" cxnId="{C15607A7-4DD6-AA44-9E66-514F2F7B19A0}">
      <dgm:prSet/>
      <dgm:spPr/>
      <dgm:t>
        <a:bodyPr/>
        <a:lstStyle/>
        <a:p>
          <a:endParaRPr lang="en-US"/>
        </a:p>
      </dgm:t>
    </dgm:pt>
    <dgm:pt modelId="{40D085E1-33F3-554A-BEBD-0A4B5D1C6F96}">
      <dgm:prSet phldrT="[Text]"/>
      <dgm:spPr/>
      <dgm:t>
        <a:bodyPr/>
        <a:lstStyle/>
        <a:p>
          <a:r>
            <a:rPr lang="en-US" b="1" dirty="0" smtClean="0"/>
            <a:t>“I” Chart = Three Step Intro</a:t>
          </a:r>
          <a:endParaRPr lang="en-US" b="1" dirty="0"/>
        </a:p>
      </dgm:t>
    </dgm:pt>
    <dgm:pt modelId="{D394C750-1DAF-D841-A072-B9C4DD63D7E8}" type="parTrans" cxnId="{C3C74AFE-3453-6F40-B388-B9901BB35D3E}">
      <dgm:prSet/>
      <dgm:spPr/>
      <dgm:t>
        <a:bodyPr/>
        <a:lstStyle/>
        <a:p>
          <a:endParaRPr lang="en-US"/>
        </a:p>
      </dgm:t>
    </dgm:pt>
    <dgm:pt modelId="{91402C7C-253E-6548-ABE9-14165A5782F0}" type="sibTrans" cxnId="{C3C74AFE-3453-6F40-B388-B9901BB35D3E}">
      <dgm:prSet/>
      <dgm:spPr/>
      <dgm:t>
        <a:bodyPr/>
        <a:lstStyle/>
        <a:p>
          <a:endParaRPr lang="en-US"/>
        </a:p>
      </dgm:t>
    </dgm:pt>
    <dgm:pt modelId="{A4F5E631-F5EF-8C47-B438-B28EE32B6764}">
      <dgm:prSet phldrT="[Text]"/>
      <dgm:spPr/>
      <dgm:t>
        <a:bodyPr/>
        <a:lstStyle/>
        <a:p>
          <a:r>
            <a:rPr lang="en-US" b="1" dirty="0" smtClean="0"/>
            <a:t>Elements of the Body </a:t>
          </a:r>
          <a:r>
            <a:rPr lang="en-US" b="1" dirty="0" smtClean="0"/>
            <a:t>Paragraph: “CIA”</a:t>
          </a:r>
          <a:endParaRPr lang="en-US" b="1" dirty="0"/>
        </a:p>
      </dgm:t>
    </dgm:pt>
    <dgm:pt modelId="{45D57595-DAAF-B54F-891C-D17C87B052F1}" type="parTrans" cxnId="{983EB9A8-D4FE-354D-9066-83780F3B6016}">
      <dgm:prSet/>
      <dgm:spPr/>
      <dgm:t>
        <a:bodyPr/>
        <a:lstStyle/>
        <a:p>
          <a:endParaRPr lang="en-US"/>
        </a:p>
      </dgm:t>
    </dgm:pt>
    <dgm:pt modelId="{936CADE2-12A3-F846-B88B-D66364A3C177}" type="sibTrans" cxnId="{983EB9A8-D4FE-354D-9066-83780F3B6016}">
      <dgm:prSet/>
      <dgm:spPr/>
      <dgm:t>
        <a:bodyPr/>
        <a:lstStyle/>
        <a:p>
          <a:endParaRPr lang="en-US"/>
        </a:p>
      </dgm:t>
    </dgm:pt>
    <dgm:pt modelId="{684365D3-7805-5144-B595-F01E0767407E}">
      <dgm:prSet phldrT="[Text]"/>
      <dgm:spPr/>
      <dgm:t>
        <a:bodyPr/>
        <a:lstStyle/>
        <a:p>
          <a:r>
            <a:rPr lang="en-US" b="1" dirty="0" smtClean="0"/>
            <a:t>Graphic Organizer </a:t>
          </a:r>
          <a:r>
            <a:rPr lang="en-US" b="1" dirty="0" smtClean="0"/>
            <a:t>Construction: “I” Chart</a:t>
          </a:r>
          <a:endParaRPr lang="en-US" b="1" dirty="0"/>
        </a:p>
      </dgm:t>
    </dgm:pt>
    <dgm:pt modelId="{F1D33AC9-230C-1740-9945-E48E94155576}" type="parTrans" cxnId="{E4A2B76B-D9D4-1748-A92D-D0EF8463E296}">
      <dgm:prSet/>
      <dgm:spPr/>
    </dgm:pt>
    <dgm:pt modelId="{85FA1D36-8CAE-7343-BBBE-25433A81FDA4}" type="sibTrans" cxnId="{E4A2B76B-D9D4-1748-A92D-D0EF8463E296}">
      <dgm:prSet/>
      <dgm:spPr/>
    </dgm:pt>
    <dgm:pt modelId="{F688BBBC-645A-EE4B-B1BA-608D856BEEDE}">
      <dgm:prSet phldrT="[Text]"/>
      <dgm:spPr/>
      <dgm:t>
        <a:bodyPr/>
        <a:lstStyle/>
        <a:p>
          <a:r>
            <a:rPr lang="en-US" b="1" dirty="0" smtClean="0"/>
            <a:t>The Conclusion</a:t>
          </a:r>
          <a:endParaRPr lang="en-US" b="1" dirty="0"/>
        </a:p>
      </dgm:t>
    </dgm:pt>
    <dgm:pt modelId="{978CF268-78C0-CC4D-A928-EFF190B02844}" type="parTrans" cxnId="{EE0F1561-B042-6845-B49E-9FD34EB8E2B9}">
      <dgm:prSet/>
      <dgm:spPr/>
    </dgm:pt>
    <dgm:pt modelId="{E3FC246F-53C1-B84A-8979-38C4F799AFAA}" type="sibTrans" cxnId="{EE0F1561-B042-6845-B49E-9FD34EB8E2B9}">
      <dgm:prSet/>
      <dgm:spPr/>
    </dgm:pt>
    <dgm:pt modelId="{F39E41CB-9207-6F42-82B4-027B3C95A00C}" type="pres">
      <dgm:prSet presAssocID="{9A1F148F-F0BB-E241-A1EB-DE9E682D38E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8F65FE-F99F-9742-A937-F885338D3055}" type="pres">
      <dgm:prSet presAssocID="{9B57B61F-B253-464D-BB39-200EA985BAA9}" presName="centerShape" presStyleLbl="node0" presStyleIdx="0" presStyleCnt="1"/>
      <dgm:spPr/>
      <dgm:t>
        <a:bodyPr/>
        <a:lstStyle/>
        <a:p>
          <a:endParaRPr lang="en-US"/>
        </a:p>
      </dgm:t>
    </dgm:pt>
    <dgm:pt modelId="{F4AE808E-B805-D14D-80B0-DB7979DF5699}" type="pres">
      <dgm:prSet presAssocID="{8E91ADA6-BE37-194A-A6B6-928943B37ACE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6A39CEE9-ECEC-AA4F-853D-237BBB563EE4}" type="pres">
      <dgm:prSet presAssocID="{7546C30A-DC01-0549-AD7A-C19C3189FDF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382212-8960-614E-B0E9-38CE02F03FEA}" type="pres">
      <dgm:prSet presAssocID="{F1D33AC9-230C-1740-9945-E48E94155576}" presName="parTrans" presStyleLbl="bgSibTrans2D1" presStyleIdx="1" presStyleCnt="5"/>
      <dgm:spPr/>
    </dgm:pt>
    <dgm:pt modelId="{C08B8B92-9135-A744-86D2-35CE804A0B5B}" type="pres">
      <dgm:prSet presAssocID="{684365D3-7805-5144-B595-F01E0767407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92AC37-4307-5C4D-9B69-23A825E7AC39}" type="pres">
      <dgm:prSet presAssocID="{D394C750-1DAF-D841-A072-B9C4DD63D7E8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2E152522-A0A1-9A4E-8C85-23BA746438FF}" type="pres">
      <dgm:prSet presAssocID="{40D085E1-33F3-554A-BEBD-0A4B5D1C6F9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C5895C-EA2D-5E42-8174-5424D68B314F}" type="pres">
      <dgm:prSet presAssocID="{45D57595-DAAF-B54F-891C-D17C87B052F1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DFE6CF41-A28C-6444-9304-FA0BDA812C18}" type="pres">
      <dgm:prSet presAssocID="{A4F5E631-F5EF-8C47-B438-B28EE32B676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9EE4C-CA07-A146-A0F6-9EEB33892D03}" type="pres">
      <dgm:prSet presAssocID="{978CF268-78C0-CC4D-A928-EFF190B02844}" presName="parTrans" presStyleLbl="bgSibTrans2D1" presStyleIdx="4" presStyleCnt="5"/>
      <dgm:spPr/>
    </dgm:pt>
    <dgm:pt modelId="{6EB57BE8-3EAF-BB45-89EC-CF5FD38CECA5}" type="pres">
      <dgm:prSet presAssocID="{F688BBBC-645A-EE4B-B1BA-608D856BEED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E0882C-0D2F-1244-8DC3-95092ED82C2F}" type="presOf" srcId="{A4F5E631-F5EF-8C47-B438-B28EE32B6764}" destId="{DFE6CF41-A28C-6444-9304-FA0BDA812C18}" srcOrd="0" destOrd="0" presId="urn:microsoft.com/office/officeart/2005/8/layout/radial4"/>
    <dgm:cxn modelId="{3ED7FE6C-3584-2242-8B17-1835561229F6}" type="presOf" srcId="{45D57595-DAAF-B54F-891C-D17C87B052F1}" destId="{B5C5895C-EA2D-5E42-8174-5424D68B314F}" srcOrd="0" destOrd="0" presId="urn:microsoft.com/office/officeart/2005/8/layout/radial4"/>
    <dgm:cxn modelId="{F0AC08E2-21FD-1D4D-9731-7090C2C009D6}" type="presOf" srcId="{978CF268-78C0-CC4D-A928-EFF190B02844}" destId="{82E9EE4C-CA07-A146-A0F6-9EEB33892D03}" srcOrd="0" destOrd="0" presId="urn:microsoft.com/office/officeart/2005/8/layout/radial4"/>
    <dgm:cxn modelId="{3DABE4E9-3F7F-0540-8100-514738D0369E}" type="presOf" srcId="{9B57B61F-B253-464D-BB39-200EA985BAA9}" destId="{838F65FE-F99F-9742-A937-F885338D3055}" srcOrd="0" destOrd="0" presId="urn:microsoft.com/office/officeart/2005/8/layout/radial4"/>
    <dgm:cxn modelId="{EE0F1561-B042-6845-B49E-9FD34EB8E2B9}" srcId="{9B57B61F-B253-464D-BB39-200EA985BAA9}" destId="{F688BBBC-645A-EE4B-B1BA-608D856BEEDE}" srcOrd="4" destOrd="0" parTransId="{978CF268-78C0-CC4D-A928-EFF190B02844}" sibTransId="{E3FC246F-53C1-B84A-8979-38C4F799AFAA}"/>
    <dgm:cxn modelId="{54475BCA-D36C-A44F-88DD-925CCBAC78C9}" type="presOf" srcId="{F688BBBC-645A-EE4B-B1BA-608D856BEEDE}" destId="{6EB57BE8-3EAF-BB45-89EC-CF5FD38CECA5}" srcOrd="0" destOrd="0" presId="urn:microsoft.com/office/officeart/2005/8/layout/radial4"/>
    <dgm:cxn modelId="{919F8524-C3FA-E54B-9650-808000DAE36D}" type="presOf" srcId="{9A1F148F-F0BB-E241-A1EB-DE9E682D38E0}" destId="{F39E41CB-9207-6F42-82B4-027B3C95A00C}" srcOrd="0" destOrd="0" presId="urn:microsoft.com/office/officeart/2005/8/layout/radial4"/>
    <dgm:cxn modelId="{4FBB5097-E98C-BF4F-AC39-322B30833B6D}" srcId="{9A1F148F-F0BB-E241-A1EB-DE9E682D38E0}" destId="{9B57B61F-B253-464D-BB39-200EA985BAA9}" srcOrd="0" destOrd="0" parTransId="{73837D49-2E41-F043-B646-71E35DB34D69}" sibTransId="{C2692D21-1967-D04C-9E50-56E114965C5E}"/>
    <dgm:cxn modelId="{E4A2B76B-D9D4-1748-A92D-D0EF8463E296}" srcId="{9B57B61F-B253-464D-BB39-200EA985BAA9}" destId="{684365D3-7805-5144-B595-F01E0767407E}" srcOrd="1" destOrd="0" parTransId="{F1D33AC9-230C-1740-9945-E48E94155576}" sibTransId="{85FA1D36-8CAE-7343-BBBE-25433A81FDA4}"/>
    <dgm:cxn modelId="{B8A84FD3-BAA9-FE40-8619-11E8BCE289D9}" type="presOf" srcId="{40D085E1-33F3-554A-BEBD-0A4B5D1C6F96}" destId="{2E152522-A0A1-9A4E-8C85-23BA746438FF}" srcOrd="0" destOrd="0" presId="urn:microsoft.com/office/officeart/2005/8/layout/radial4"/>
    <dgm:cxn modelId="{C15607A7-4DD6-AA44-9E66-514F2F7B19A0}" srcId="{9B57B61F-B253-464D-BB39-200EA985BAA9}" destId="{7546C30A-DC01-0549-AD7A-C19C3189FDF8}" srcOrd="0" destOrd="0" parTransId="{8E91ADA6-BE37-194A-A6B6-928943B37ACE}" sibTransId="{03407F23-33DD-6B45-80C6-76F095E04233}"/>
    <dgm:cxn modelId="{C3C74AFE-3453-6F40-B388-B9901BB35D3E}" srcId="{9B57B61F-B253-464D-BB39-200EA985BAA9}" destId="{40D085E1-33F3-554A-BEBD-0A4B5D1C6F96}" srcOrd="2" destOrd="0" parTransId="{D394C750-1DAF-D841-A072-B9C4DD63D7E8}" sibTransId="{91402C7C-253E-6548-ABE9-14165A5782F0}"/>
    <dgm:cxn modelId="{4AE41E75-B57E-9640-8841-C7B9277618D8}" type="presOf" srcId="{8E91ADA6-BE37-194A-A6B6-928943B37ACE}" destId="{F4AE808E-B805-D14D-80B0-DB7979DF5699}" srcOrd="0" destOrd="0" presId="urn:microsoft.com/office/officeart/2005/8/layout/radial4"/>
    <dgm:cxn modelId="{983EB9A8-D4FE-354D-9066-83780F3B6016}" srcId="{9B57B61F-B253-464D-BB39-200EA985BAA9}" destId="{A4F5E631-F5EF-8C47-B438-B28EE32B6764}" srcOrd="3" destOrd="0" parTransId="{45D57595-DAAF-B54F-891C-D17C87B052F1}" sibTransId="{936CADE2-12A3-F846-B88B-D66364A3C177}"/>
    <dgm:cxn modelId="{420D0A0F-C5E8-F143-8710-88CF6637B95A}" type="presOf" srcId="{D394C750-1DAF-D841-A072-B9C4DD63D7E8}" destId="{4B92AC37-4307-5C4D-9B69-23A825E7AC39}" srcOrd="0" destOrd="0" presId="urn:microsoft.com/office/officeart/2005/8/layout/radial4"/>
    <dgm:cxn modelId="{7CE195D2-648C-4F4E-997A-43628E8F816A}" type="presOf" srcId="{684365D3-7805-5144-B595-F01E0767407E}" destId="{C08B8B92-9135-A744-86D2-35CE804A0B5B}" srcOrd="0" destOrd="0" presId="urn:microsoft.com/office/officeart/2005/8/layout/radial4"/>
    <dgm:cxn modelId="{0C6C371A-60DD-1442-8410-ECA2A5E523D6}" type="presOf" srcId="{7546C30A-DC01-0549-AD7A-C19C3189FDF8}" destId="{6A39CEE9-ECEC-AA4F-853D-237BBB563EE4}" srcOrd="0" destOrd="0" presId="urn:microsoft.com/office/officeart/2005/8/layout/radial4"/>
    <dgm:cxn modelId="{433EE73D-47AF-B943-A01B-F0033F44B741}" type="presOf" srcId="{F1D33AC9-230C-1740-9945-E48E94155576}" destId="{DE382212-8960-614E-B0E9-38CE02F03FEA}" srcOrd="0" destOrd="0" presId="urn:microsoft.com/office/officeart/2005/8/layout/radial4"/>
    <dgm:cxn modelId="{029E7275-B2C6-1748-8C43-81F346436E15}" type="presParOf" srcId="{F39E41CB-9207-6F42-82B4-027B3C95A00C}" destId="{838F65FE-F99F-9742-A937-F885338D3055}" srcOrd="0" destOrd="0" presId="urn:microsoft.com/office/officeart/2005/8/layout/radial4"/>
    <dgm:cxn modelId="{ABA55F88-4F28-8042-B509-39A71B4B41A9}" type="presParOf" srcId="{F39E41CB-9207-6F42-82B4-027B3C95A00C}" destId="{F4AE808E-B805-D14D-80B0-DB7979DF5699}" srcOrd="1" destOrd="0" presId="urn:microsoft.com/office/officeart/2005/8/layout/radial4"/>
    <dgm:cxn modelId="{8BAE84F4-DB38-4841-B88F-64D9809D3595}" type="presParOf" srcId="{F39E41CB-9207-6F42-82B4-027B3C95A00C}" destId="{6A39CEE9-ECEC-AA4F-853D-237BBB563EE4}" srcOrd="2" destOrd="0" presId="urn:microsoft.com/office/officeart/2005/8/layout/radial4"/>
    <dgm:cxn modelId="{7EAAF5C7-9B0C-B345-8790-51275D08B0CB}" type="presParOf" srcId="{F39E41CB-9207-6F42-82B4-027B3C95A00C}" destId="{DE382212-8960-614E-B0E9-38CE02F03FEA}" srcOrd="3" destOrd="0" presId="urn:microsoft.com/office/officeart/2005/8/layout/radial4"/>
    <dgm:cxn modelId="{04A43590-39BF-6A4D-8C87-15A3CB1165F0}" type="presParOf" srcId="{F39E41CB-9207-6F42-82B4-027B3C95A00C}" destId="{C08B8B92-9135-A744-86D2-35CE804A0B5B}" srcOrd="4" destOrd="0" presId="urn:microsoft.com/office/officeart/2005/8/layout/radial4"/>
    <dgm:cxn modelId="{E32924DD-B004-7F4F-B9CC-CFCF32F666F5}" type="presParOf" srcId="{F39E41CB-9207-6F42-82B4-027B3C95A00C}" destId="{4B92AC37-4307-5C4D-9B69-23A825E7AC39}" srcOrd="5" destOrd="0" presId="urn:microsoft.com/office/officeart/2005/8/layout/radial4"/>
    <dgm:cxn modelId="{29B295C7-E135-434C-BCAE-3446DDF055DD}" type="presParOf" srcId="{F39E41CB-9207-6F42-82B4-027B3C95A00C}" destId="{2E152522-A0A1-9A4E-8C85-23BA746438FF}" srcOrd="6" destOrd="0" presId="urn:microsoft.com/office/officeart/2005/8/layout/radial4"/>
    <dgm:cxn modelId="{EB855A19-56CA-3C42-8C4B-F9F0018A048D}" type="presParOf" srcId="{F39E41CB-9207-6F42-82B4-027B3C95A00C}" destId="{B5C5895C-EA2D-5E42-8174-5424D68B314F}" srcOrd="7" destOrd="0" presId="urn:microsoft.com/office/officeart/2005/8/layout/radial4"/>
    <dgm:cxn modelId="{ACCF48FD-F028-484F-8437-3BD6D5C03D0B}" type="presParOf" srcId="{F39E41CB-9207-6F42-82B4-027B3C95A00C}" destId="{DFE6CF41-A28C-6444-9304-FA0BDA812C18}" srcOrd="8" destOrd="0" presId="urn:microsoft.com/office/officeart/2005/8/layout/radial4"/>
    <dgm:cxn modelId="{057D1365-D6D5-3640-967D-3CBA577F50BD}" type="presParOf" srcId="{F39E41CB-9207-6F42-82B4-027B3C95A00C}" destId="{82E9EE4C-CA07-A146-A0F6-9EEB33892D03}" srcOrd="9" destOrd="0" presId="urn:microsoft.com/office/officeart/2005/8/layout/radial4"/>
    <dgm:cxn modelId="{6970586F-50AB-2740-AF60-9D48132178A0}" type="presParOf" srcId="{F39E41CB-9207-6F42-82B4-027B3C95A00C}" destId="{6EB57BE8-3EAF-BB45-89EC-CF5FD38CECA5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1F148F-F0BB-E241-A1EB-DE9E682D38E0}" type="doc">
      <dgm:prSet loTypeId="urn:microsoft.com/office/officeart/2005/8/layout/radial4" loCatId="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B57B61F-B253-464D-BB39-200EA985BAA9}">
      <dgm:prSet phldrT="[Text]"/>
      <dgm:spPr/>
      <dgm:t>
        <a:bodyPr/>
        <a:lstStyle/>
        <a:p>
          <a:r>
            <a:rPr lang="en-US" b="1" dirty="0" smtClean="0"/>
            <a:t>Critical Aspects of the Thematic Essay</a:t>
          </a:r>
          <a:endParaRPr lang="en-US" b="1" dirty="0"/>
        </a:p>
      </dgm:t>
    </dgm:pt>
    <dgm:pt modelId="{73837D49-2E41-F043-B646-71E35DB34D69}" type="parTrans" cxnId="{4FBB5097-E98C-BF4F-AC39-322B30833B6D}">
      <dgm:prSet/>
      <dgm:spPr/>
      <dgm:t>
        <a:bodyPr/>
        <a:lstStyle/>
        <a:p>
          <a:endParaRPr lang="en-US"/>
        </a:p>
      </dgm:t>
    </dgm:pt>
    <dgm:pt modelId="{C2692D21-1967-D04C-9E50-56E114965C5E}" type="sibTrans" cxnId="{4FBB5097-E98C-BF4F-AC39-322B30833B6D}">
      <dgm:prSet/>
      <dgm:spPr/>
      <dgm:t>
        <a:bodyPr/>
        <a:lstStyle/>
        <a:p>
          <a:endParaRPr lang="en-US"/>
        </a:p>
      </dgm:t>
    </dgm:pt>
    <dgm:pt modelId="{7546C30A-DC01-0549-AD7A-C19C3189FDF8}">
      <dgm:prSet phldrT="[Text]"/>
      <dgm:spPr/>
      <dgm:t>
        <a:bodyPr/>
        <a:lstStyle/>
        <a:p>
          <a:r>
            <a:rPr lang="en-US" b="1" dirty="0" smtClean="0"/>
            <a:t>Decoding the Question:</a:t>
          </a:r>
          <a:endParaRPr lang="en-US" b="1" dirty="0"/>
        </a:p>
      </dgm:t>
    </dgm:pt>
    <dgm:pt modelId="{8E91ADA6-BE37-194A-A6B6-928943B37ACE}" type="parTrans" cxnId="{C15607A7-4DD6-AA44-9E66-514F2F7B19A0}">
      <dgm:prSet/>
      <dgm:spPr/>
      <dgm:t>
        <a:bodyPr/>
        <a:lstStyle/>
        <a:p>
          <a:endParaRPr lang="en-US"/>
        </a:p>
      </dgm:t>
    </dgm:pt>
    <dgm:pt modelId="{03407F23-33DD-6B45-80C6-76F095E04233}" type="sibTrans" cxnId="{C15607A7-4DD6-AA44-9E66-514F2F7B19A0}">
      <dgm:prSet/>
      <dgm:spPr/>
      <dgm:t>
        <a:bodyPr/>
        <a:lstStyle/>
        <a:p>
          <a:endParaRPr lang="en-US"/>
        </a:p>
      </dgm:t>
    </dgm:pt>
    <dgm:pt modelId="{3E1194FB-81AB-C547-A3E8-6453541FA50E}">
      <dgm:prSet phldrT="[Text]"/>
      <dgm:spPr/>
      <dgm:t>
        <a:bodyPr/>
        <a:lstStyle/>
        <a:p>
          <a:r>
            <a:rPr lang="en-US" b="1" dirty="0" smtClean="0"/>
            <a:t>Theme/Task/Triggers</a:t>
          </a:r>
          <a:endParaRPr lang="en-US" b="1" dirty="0"/>
        </a:p>
      </dgm:t>
    </dgm:pt>
    <dgm:pt modelId="{AC914416-667C-A444-B55A-79AD82F29F25}" type="parTrans" cxnId="{0D2F0368-2B67-9E4F-96E2-4E9F03B84D40}">
      <dgm:prSet/>
      <dgm:spPr/>
      <dgm:t>
        <a:bodyPr/>
        <a:lstStyle/>
        <a:p>
          <a:endParaRPr lang="en-US"/>
        </a:p>
      </dgm:t>
    </dgm:pt>
    <dgm:pt modelId="{3BFF1B8D-EDA1-D84D-8D93-CFEC6D8229D3}" type="sibTrans" cxnId="{0D2F0368-2B67-9E4F-96E2-4E9F03B84D40}">
      <dgm:prSet/>
      <dgm:spPr/>
      <dgm:t>
        <a:bodyPr/>
        <a:lstStyle/>
        <a:p>
          <a:endParaRPr lang="en-US"/>
        </a:p>
      </dgm:t>
    </dgm:pt>
    <dgm:pt modelId="{F39E41CB-9207-6F42-82B4-027B3C95A00C}" type="pres">
      <dgm:prSet presAssocID="{9A1F148F-F0BB-E241-A1EB-DE9E682D38E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8F65FE-F99F-9742-A937-F885338D3055}" type="pres">
      <dgm:prSet presAssocID="{9B57B61F-B253-464D-BB39-200EA985BAA9}" presName="centerShape" presStyleLbl="node0" presStyleIdx="0" presStyleCnt="1"/>
      <dgm:spPr/>
      <dgm:t>
        <a:bodyPr/>
        <a:lstStyle/>
        <a:p>
          <a:endParaRPr lang="en-US"/>
        </a:p>
      </dgm:t>
    </dgm:pt>
    <dgm:pt modelId="{F4AE808E-B805-D14D-80B0-DB7979DF5699}" type="pres">
      <dgm:prSet presAssocID="{8E91ADA6-BE37-194A-A6B6-928943B37ACE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6A39CEE9-ECEC-AA4F-853D-237BBB563EE4}" type="pres">
      <dgm:prSet presAssocID="{7546C30A-DC01-0549-AD7A-C19C3189FDF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7C993D-9389-9C42-883A-6F18347520F1}" type="pres">
      <dgm:prSet presAssocID="{AC914416-667C-A444-B55A-79AD82F29F25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7764C8A3-2802-0141-ACB9-24E7C75EEAA4}" type="pres">
      <dgm:prSet presAssocID="{3E1194FB-81AB-C547-A3E8-6453541FA50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6973F5-57B5-1D4C-B74F-E888CD031601}" type="presOf" srcId="{AC914416-667C-A444-B55A-79AD82F29F25}" destId="{F57C993D-9389-9C42-883A-6F18347520F1}" srcOrd="0" destOrd="0" presId="urn:microsoft.com/office/officeart/2005/8/layout/radial4"/>
    <dgm:cxn modelId="{4FBB5097-E98C-BF4F-AC39-322B30833B6D}" srcId="{9A1F148F-F0BB-E241-A1EB-DE9E682D38E0}" destId="{9B57B61F-B253-464D-BB39-200EA985BAA9}" srcOrd="0" destOrd="0" parTransId="{73837D49-2E41-F043-B646-71E35DB34D69}" sibTransId="{C2692D21-1967-D04C-9E50-56E114965C5E}"/>
    <dgm:cxn modelId="{FE659BAD-A1C9-FD46-90D8-EFF0BD488A9C}" type="presOf" srcId="{3E1194FB-81AB-C547-A3E8-6453541FA50E}" destId="{7764C8A3-2802-0141-ACB9-24E7C75EEAA4}" srcOrd="0" destOrd="0" presId="urn:microsoft.com/office/officeart/2005/8/layout/radial4"/>
    <dgm:cxn modelId="{8D32F2C9-BC26-634E-8685-1EE3ADFD7604}" type="presOf" srcId="{7546C30A-DC01-0549-AD7A-C19C3189FDF8}" destId="{6A39CEE9-ECEC-AA4F-853D-237BBB563EE4}" srcOrd="0" destOrd="0" presId="urn:microsoft.com/office/officeart/2005/8/layout/radial4"/>
    <dgm:cxn modelId="{0D2F0368-2B67-9E4F-96E2-4E9F03B84D40}" srcId="{9B57B61F-B253-464D-BB39-200EA985BAA9}" destId="{3E1194FB-81AB-C547-A3E8-6453541FA50E}" srcOrd="1" destOrd="0" parTransId="{AC914416-667C-A444-B55A-79AD82F29F25}" sibTransId="{3BFF1B8D-EDA1-D84D-8D93-CFEC6D8229D3}"/>
    <dgm:cxn modelId="{C15607A7-4DD6-AA44-9E66-514F2F7B19A0}" srcId="{9B57B61F-B253-464D-BB39-200EA985BAA9}" destId="{7546C30A-DC01-0549-AD7A-C19C3189FDF8}" srcOrd="0" destOrd="0" parTransId="{8E91ADA6-BE37-194A-A6B6-928943B37ACE}" sibTransId="{03407F23-33DD-6B45-80C6-76F095E04233}"/>
    <dgm:cxn modelId="{8D7904AE-6A3A-8E40-B5AC-1D6FD689180C}" type="presOf" srcId="{9A1F148F-F0BB-E241-A1EB-DE9E682D38E0}" destId="{F39E41CB-9207-6F42-82B4-027B3C95A00C}" srcOrd="0" destOrd="0" presId="urn:microsoft.com/office/officeart/2005/8/layout/radial4"/>
    <dgm:cxn modelId="{99F0A8F5-B261-7248-AC43-A42EDCCC3435}" type="presOf" srcId="{9B57B61F-B253-464D-BB39-200EA985BAA9}" destId="{838F65FE-F99F-9742-A937-F885338D3055}" srcOrd="0" destOrd="0" presId="urn:microsoft.com/office/officeart/2005/8/layout/radial4"/>
    <dgm:cxn modelId="{2B45C90E-C2AC-034A-B171-044DFB7607D1}" type="presOf" srcId="{8E91ADA6-BE37-194A-A6B6-928943B37ACE}" destId="{F4AE808E-B805-D14D-80B0-DB7979DF5699}" srcOrd="0" destOrd="0" presId="urn:microsoft.com/office/officeart/2005/8/layout/radial4"/>
    <dgm:cxn modelId="{DC297BA4-BD37-1A41-9BCD-9CEE2CD3D73E}" type="presParOf" srcId="{F39E41CB-9207-6F42-82B4-027B3C95A00C}" destId="{838F65FE-F99F-9742-A937-F885338D3055}" srcOrd="0" destOrd="0" presId="urn:microsoft.com/office/officeart/2005/8/layout/radial4"/>
    <dgm:cxn modelId="{30B5AE90-9DB1-CA48-9441-C6A292C3F2AE}" type="presParOf" srcId="{F39E41CB-9207-6F42-82B4-027B3C95A00C}" destId="{F4AE808E-B805-D14D-80B0-DB7979DF5699}" srcOrd="1" destOrd="0" presId="urn:microsoft.com/office/officeart/2005/8/layout/radial4"/>
    <dgm:cxn modelId="{8C5BC48E-C4BF-0043-B25F-FD853C2A5403}" type="presParOf" srcId="{F39E41CB-9207-6F42-82B4-027B3C95A00C}" destId="{6A39CEE9-ECEC-AA4F-853D-237BBB563EE4}" srcOrd="2" destOrd="0" presId="urn:microsoft.com/office/officeart/2005/8/layout/radial4"/>
    <dgm:cxn modelId="{48C338FE-21E1-BC41-8145-F17F8DF22EC6}" type="presParOf" srcId="{F39E41CB-9207-6F42-82B4-027B3C95A00C}" destId="{F57C993D-9389-9C42-883A-6F18347520F1}" srcOrd="3" destOrd="0" presId="urn:microsoft.com/office/officeart/2005/8/layout/radial4"/>
    <dgm:cxn modelId="{754E06EE-E3C2-E249-994B-67237576BD86}" type="presParOf" srcId="{F39E41CB-9207-6F42-82B4-027B3C95A00C}" destId="{7764C8A3-2802-0141-ACB9-24E7C75EEAA4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1F148F-F0BB-E241-A1EB-DE9E682D38E0}" type="doc">
      <dgm:prSet loTypeId="urn:microsoft.com/office/officeart/2005/8/layout/radial4" loCatId="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B57B61F-B253-464D-BB39-200EA985BAA9}">
      <dgm:prSet phldrT="[Text]"/>
      <dgm:spPr/>
      <dgm:t>
        <a:bodyPr/>
        <a:lstStyle/>
        <a:p>
          <a:r>
            <a:rPr lang="en-US" b="1" dirty="0" smtClean="0"/>
            <a:t>Critical Aspects of the Thematic Essay</a:t>
          </a:r>
          <a:endParaRPr lang="en-US" b="1" dirty="0"/>
        </a:p>
      </dgm:t>
    </dgm:pt>
    <dgm:pt modelId="{73837D49-2E41-F043-B646-71E35DB34D69}" type="parTrans" cxnId="{4FBB5097-E98C-BF4F-AC39-322B30833B6D}">
      <dgm:prSet/>
      <dgm:spPr/>
      <dgm:t>
        <a:bodyPr/>
        <a:lstStyle/>
        <a:p>
          <a:endParaRPr lang="en-US"/>
        </a:p>
      </dgm:t>
    </dgm:pt>
    <dgm:pt modelId="{C2692D21-1967-D04C-9E50-56E114965C5E}" type="sibTrans" cxnId="{4FBB5097-E98C-BF4F-AC39-322B30833B6D}">
      <dgm:prSet/>
      <dgm:spPr/>
      <dgm:t>
        <a:bodyPr/>
        <a:lstStyle/>
        <a:p>
          <a:endParaRPr lang="en-US"/>
        </a:p>
      </dgm:t>
    </dgm:pt>
    <dgm:pt modelId="{684365D3-7805-5144-B595-F01E0767407E}">
      <dgm:prSet phldrT="[Text]"/>
      <dgm:spPr/>
      <dgm:t>
        <a:bodyPr/>
        <a:lstStyle/>
        <a:p>
          <a:r>
            <a:rPr lang="en-US" b="1" dirty="0" smtClean="0"/>
            <a:t>Graphic Organizer Construction</a:t>
          </a:r>
          <a:endParaRPr lang="en-US" b="1" dirty="0"/>
        </a:p>
      </dgm:t>
    </dgm:pt>
    <dgm:pt modelId="{F1D33AC9-230C-1740-9945-E48E94155576}" type="parTrans" cxnId="{E4A2B76B-D9D4-1748-A92D-D0EF8463E296}">
      <dgm:prSet/>
      <dgm:spPr/>
    </dgm:pt>
    <dgm:pt modelId="{85FA1D36-8CAE-7343-BBBE-25433A81FDA4}" type="sibTrans" cxnId="{E4A2B76B-D9D4-1748-A92D-D0EF8463E296}">
      <dgm:prSet/>
      <dgm:spPr/>
    </dgm:pt>
    <dgm:pt modelId="{F39E41CB-9207-6F42-82B4-027B3C95A00C}" type="pres">
      <dgm:prSet presAssocID="{9A1F148F-F0BB-E241-A1EB-DE9E682D38E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8F65FE-F99F-9742-A937-F885338D3055}" type="pres">
      <dgm:prSet presAssocID="{9B57B61F-B253-464D-BB39-200EA985BAA9}" presName="centerShape" presStyleLbl="node0" presStyleIdx="0" presStyleCnt="1"/>
      <dgm:spPr/>
      <dgm:t>
        <a:bodyPr/>
        <a:lstStyle/>
        <a:p>
          <a:endParaRPr lang="en-US"/>
        </a:p>
      </dgm:t>
    </dgm:pt>
    <dgm:pt modelId="{DE382212-8960-614E-B0E9-38CE02F03FEA}" type="pres">
      <dgm:prSet presAssocID="{F1D33AC9-230C-1740-9945-E48E94155576}" presName="parTrans" presStyleLbl="bgSibTrans2D1" presStyleIdx="0" presStyleCnt="1"/>
      <dgm:spPr/>
    </dgm:pt>
    <dgm:pt modelId="{C08B8B92-9135-A744-86D2-35CE804A0B5B}" type="pres">
      <dgm:prSet presAssocID="{684365D3-7805-5144-B595-F01E0767407E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BB1F08-5AB4-F242-9197-6CD8A0B99F4D}" type="presOf" srcId="{9B57B61F-B253-464D-BB39-200EA985BAA9}" destId="{838F65FE-F99F-9742-A937-F885338D3055}" srcOrd="0" destOrd="0" presId="urn:microsoft.com/office/officeart/2005/8/layout/radial4"/>
    <dgm:cxn modelId="{4FBB5097-E98C-BF4F-AC39-322B30833B6D}" srcId="{9A1F148F-F0BB-E241-A1EB-DE9E682D38E0}" destId="{9B57B61F-B253-464D-BB39-200EA985BAA9}" srcOrd="0" destOrd="0" parTransId="{73837D49-2E41-F043-B646-71E35DB34D69}" sibTransId="{C2692D21-1967-D04C-9E50-56E114965C5E}"/>
    <dgm:cxn modelId="{88710F8F-5278-6F48-88E4-E9BE692E865A}" type="presOf" srcId="{9A1F148F-F0BB-E241-A1EB-DE9E682D38E0}" destId="{F39E41CB-9207-6F42-82B4-027B3C95A00C}" srcOrd="0" destOrd="0" presId="urn:microsoft.com/office/officeart/2005/8/layout/radial4"/>
    <dgm:cxn modelId="{E4A2B76B-D9D4-1748-A92D-D0EF8463E296}" srcId="{9B57B61F-B253-464D-BB39-200EA985BAA9}" destId="{684365D3-7805-5144-B595-F01E0767407E}" srcOrd="0" destOrd="0" parTransId="{F1D33AC9-230C-1740-9945-E48E94155576}" sibTransId="{85FA1D36-8CAE-7343-BBBE-25433A81FDA4}"/>
    <dgm:cxn modelId="{88495864-AE2D-4947-998A-2B8BCC45B92E}" type="presOf" srcId="{684365D3-7805-5144-B595-F01E0767407E}" destId="{C08B8B92-9135-A744-86D2-35CE804A0B5B}" srcOrd="0" destOrd="0" presId="urn:microsoft.com/office/officeart/2005/8/layout/radial4"/>
    <dgm:cxn modelId="{9FDE2703-48D9-4348-9D9A-7F766B5956F8}" type="presOf" srcId="{F1D33AC9-230C-1740-9945-E48E94155576}" destId="{DE382212-8960-614E-B0E9-38CE02F03FEA}" srcOrd="0" destOrd="0" presId="urn:microsoft.com/office/officeart/2005/8/layout/radial4"/>
    <dgm:cxn modelId="{9910F365-2865-5047-83C9-6E40D9883C15}" type="presParOf" srcId="{F39E41CB-9207-6F42-82B4-027B3C95A00C}" destId="{838F65FE-F99F-9742-A937-F885338D3055}" srcOrd="0" destOrd="0" presId="urn:microsoft.com/office/officeart/2005/8/layout/radial4"/>
    <dgm:cxn modelId="{65C51C50-92E7-654B-9D73-C69E25A52FC5}" type="presParOf" srcId="{F39E41CB-9207-6F42-82B4-027B3C95A00C}" destId="{DE382212-8960-614E-B0E9-38CE02F03FEA}" srcOrd="1" destOrd="0" presId="urn:microsoft.com/office/officeart/2005/8/layout/radial4"/>
    <dgm:cxn modelId="{320ADA3F-3A14-094A-BA44-78515A3B5CF3}" type="presParOf" srcId="{F39E41CB-9207-6F42-82B4-027B3C95A00C}" destId="{C08B8B92-9135-A744-86D2-35CE804A0B5B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1F148F-F0BB-E241-A1EB-DE9E682D38E0}" type="doc">
      <dgm:prSet loTypeId="urn:microsoft.com/office/officeart/2005/8/layout/radial4" loCatId="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B57B61F-B253-464D-BB39-200EA985BAA9}">
      <dgm:prSet phldrT="[Text]"/>
      <dgm:spPr/>
      <dgm:t>
        <a:bodyPr/>
        <a:lstStyle/>
        <a:p>
          <a:r>
            <a:rPr lang="en-US" b="1" dirty="0" smtClean="0"/>
            <a:t>Critical Aspects of the Thematic Essay</a:t>
          </a:r>
          <a:endParaRPr lang="en-US" b="1" dirty="0"/>
        </a:p>
      </dgm:t>
    </dgm:pt>
    <dgm:pt modelId="{73837D49-2E41-F043-B646-71E35DB34D69}" type="parTrans" cxnId="{4FBB5097-E98C-BF4F-AC39-322B30833B6D}">
      <dgm:prSet/>
      <dgm:spPr/>
      <dgm:t>
        <a:bodyPr/>
        <a:lstStyle/>
        <a:p>
          <a:endParaRPr lang="en-US"/>
        </a:p>
      </dgm:t>
    </dgm:pt>
    <dgm:pt modelId="{C2692D21-1967-D04C-9E50-56E114965C5E}" type="sibTrans" cxnId="{4FBB5097-E98C-BF4F-AC39-322B30833B6D}">
      <dgm:prSet/>
      <dgm:spPr/>
      <dgm:t>
        <a:bodyPr/>
        <a:lstStyle/>
        <a:p>
          <a:endParaRPr lang="en-US"/>
        </a:p>
      </dgm:t>
    </dgm:pt>
    <dgm:pt modelId="{40D085E1-33F3-554A-BEBD-0A4B5D1C6F96}">
      <dgm:prSet phldrT="[Text]"/>
      <dgm:spPr/>
      <dgm:t>
        <a:bodyPr/>
        <a:lstStyle/>
        <a:p>
          <a:r>
            <a:rPr lang="en-US" b="1" dirty="0" smtClean="0"/>
            <a:t>The “Three Step” Introduction</a:t>
          </a:r>
          <a:endParaRPr lang="en-US" b="1" dirty="0"/>
        </a:p>
      </dgm:t>
    </dgm:pt>
    <dgm:pt modelId="{D394C750-1DAF-D841-A072-B9C4DD63D7E8}" type="parTrans" cxnId="{C3C74AFE-3453-6F40-B388-B9901BB35D3E}">
      <dgm:prSet/>
      <dgm:spPr/>
      <dgm:t>
        <a:bodyPr/>
        <a:lstStyle/>
        <a:p>
          <a:endParaRPr lang="en-US"/>
        </a:p>
      </dgm:t>
    </dgm:pt>
    <dgm:pt modelId="{91402C7C-253E-6548-ABE9-14165A5782F0}" type="sibTrans" cxnId="{C3C74AFE-3453-6F40-B388-B9901BB35D3E}">
      <dgm:prSet/>
      <dgm:spPr/>
      <dgm:t>
        <a:bodyPr/>
        <a:lstStyle/>
        <a:p>
          <a:endParaRPr lang="en-US"/>
        </a:p>
      </dgm:t>
    </dgm:pt>
    <dgm:pt modelId="{F39E41CB-9207-6F42-82B4-027B3C95A00C}" type="pres">
      <dgm:prSet presAssocID="{9A1F148F-F0BB-E241-A1EB-DE9E682D38E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8F65FE-F99F-9742-A937-F885338D3055}" type="pres">
      <dgm:prSet presAssocID="{9B57B61F-B253-464D-BB39-200EA985BAA9}" presName="centerShape" presStyleLbl="node0" presStyleIdx="0" presStyleCnt="1"/>
      <dgm:spPr/>
      <dgm:t>
        <a:bodyPr/>
        <a:lstStyle/>
        <a:p>
          <a:endParaRPr lang="en-US"/>
        </a:p>
      </dgm:t>
    </dgm:pt>
    <dgm:pt modelId="{4B92AC37-4307-5C4D-9B69-23A825E7AC39}" type="pres">
      <dgm:prSet presAssocID="{D394C750-1DAF-D841-A072-B9C4DD63D7E8}" presName="parTrans" presStyleLbl="bgSibTrans2D1" presStyleIdx="0" presStyleCnt="1"/>
      <dgm:spPr/>
      <dgm:t>
        <a:bodyPr/>
        <a:lstStyle/>
        <a:p>
          <a:endParaRPr lang="en-US"/>
        </a:p>
      </dgm:t>
    </dgm:pt>
    <dgm:pt modelId="{2E152522-A0A1-9A4E-8C85-23BA746438FF}" type="pres">
      <dgm:prSet presAssocID="{40D085E1-33F3-554A-BEBD-0A4B5D1C6F96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BB5097-E98C-BF4F-AC39-322B30833B6D}" srcId="{9A1F148F-F0BB-E241-A1EB-DE9E682D38E0}" destId="{9B57B61F-B253-464D-BB39-200EA985BAA9}" srcOrd="0" destOrd="0" parTransId="{73837D49-2E41-F043-B646-71E35DB34D69}" sibTransId="{C2692D21-1967-D04C-9E50-56E114965C5E}"/>
    <dgm:cxn modelId="{C3C74AFE-3453-6F40-B388-B9901BB35D3E}" srcId="{9B57B61F-B253-464D-BB39-200EA985BAA9}" destId="{40D085E1-33F3-554A-BEBD-0A4B5D1C6F96}" srcOrd="0" destOrd="0" parTransId="{D394C750-1DAF-D841-A072-B9C4DD63D7E8}" sibTransId="{91402C7C-253E-6548-ABE9-14165A5782F0}"/>
    <dgm:cxn modelId="{E3872017-08F9-DA40-996B-7F096F673865}" type="presOf" srcId="{D394C750-1DAF-D841-A072-B9C4DD63D7E8}" destId="{4B92AC37-4307-5C4D-9B69-23A825E7AC39}" srcOrd="0" destOrd="0" presId="urn:microsoft.com/office/officeart/2005/8/layout/radial4"/>
    <dgm:cxn modelId="{7615FC1B-5F09-BE41-A542-525BF4DAE150}" type="presOf" srcId="{40D085E1-33F3-554A-BEBD-0A4B5D1C6F96}" destId="{2E152522-A0A1-9A4E-8C85-23BA746438FF}" srcOrd="0" destOrd="0" presId="urn:microsoft.com/office/officeart/2005/8/layout/radial4"/>
    <dgm:cxn modelId="{65E9BB06-532B-C64B-8AEF-0C69F7C0FA4F}" type="presOf" srcId="{9B57B61F-B253-464D-BB39-200EA985BAA9}" destId="{838F65FE-F99F-9742-A937-F885338D3055}" srcOrd="0" destOrd="0" presId="urn:microsoft.com/office/officeart/2005/8/layout/radial4"/>
    <dgm:cxn modelId="{3DAB605D-3F35-4B4F-8394-6089B55E53E2}" type="presOf" srcId="{9A1F148F-F0BB-E241-A1EB-DE9E682D38E0}" destId="{F39E41CB-9207-6F42-82B4-027B3C95A00C}" srcOrd="0" destOrd="0" presId="urn:microsoft.com/office/officeart/2005/8/layout/radial4"/>
    <dgm:cxn modelId="{589F580C-9769-D546-8957-6EEEC1AF8585}" type="presParOf" srcId="{F39E41CB-9207-6F42-82B4-027B3C95A00C}" destId="{838F65FE-F99F-9742-A937-F885338D3055}" srcOrd="0" destOrd="0" presId="urn:microsoft.com/office/officeart/2005/8/layout/radial4"/>
    <dgm:cxn modelId="{E77D5CE3-488E-3F44-988B-A31ACE083ABC}" type="presParOf" srcId="{F39E41CB-9207-6F42-82B4-027B3C95A00C}" destId="{4B92AC37-4307-5C4D-9B69-23A825E7AC39}" srcOrd="1" destOrd="0" presId="urn:microsoft.com/office/officeart/2005/8/layout/radial4"/>
    <dgm:cxn modelId="{CD2D2C58-8FD2-BF49-B0CB-33A36EB7C0FA}" type="presParOf" srcId="{F39E41CB-9207-6F42-82B4-027B3C95A00C}" destId="{2E152522-A0A1-9A4E-8C85-23BA746438FF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AC9905-8C63-6647-95A6-FA8E6BF181F6}" type="doc">
      <dgm:prSet loTypeId="urn:microsoft.com/office/officeart/2005/8/layout/radial4" loCatId="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D8FD34E-B1FE-C24B-8C8D-49EC6F513B1C}">
      <dgm:prSet phldrT="[Text]"/>
      <dgm:spPr/>
      <dgm:t>
        <a:bodyPr/>
        <a:lstStyle/>
        <a:p>
          <a:r>
            <a:rPr lang="en-US" b="1" dirty="0" smtClean="0"/>
            <a:t>Three Step Intro</a:t>
          </a:r>
          <a:endParaRPr lang="en-US" b="1" dirty="0"/>
        </a:p>
      </dgm:t>
    </dgm:pt>
    <dgm:pt modelId="{8364B87F-6539-4D44-AEC9-1C418DF76CA6}" type="parTrans" cxnId="{DD77B364-97CE-FE4B-BB97-E393B8FA3BEB}">
      <dgm:prSet/>
      <dgm:spPr/>
      <dgm:t>
        <a:bodyPr/>
        <a:lstStyle/>
        <a:p>
          <a:endParaRPr lang="en-US"/>
        </a:p>
      </dgm:t>
    </dgm:pt>
    <dgm:pt modelId="{403167CC-8539-E641-85A2-B2BCDA87E764}" type="sibTrans" cxnId="{DD77B364-97CE-FE4B-BB97-E393B8FA3BEB}">
      <dgm:prSet/>
      <dgm:spPr/>
      <dgm:t>
        <a:bodyPr/>
        <a:lstStyle/>
        <a:p>
          <a:endParaRPr lang="en-US"/>
        </a:p>
      </dgm:t>
    </dgm:pt>
    <dgm:pt modelId="{7B7335E3-65F9-C341-A2A5-7B40EB53964D}">
      <dgm:prSet phldrT="[Text]"/>
      <dgm:spPr/>
      <dgm:t>
        <a:bodyPr/>
        <a:lstStyle/>
        <a:p>
          <a:r>
            <a:rPr lang="en-US" b="1" dirty="0" smtClean="0"/>
            <a:t>“Big Picture”</a:t>
          </a:r>
          <a:endParaRPr lang="en-US" b="1" dirty="0"/>
        </a:p>
      </dgm:t>
    </dgm:pt>
    <dgm:pt modelId="{30B3C7EE-AE58-114C-B887-1B48E3DC307E}" type="parTrans" cxnId="{B09DC607-10EA-1B40-9C26-7FE55F2FE7E8}">
      <dgm:prSet/>
      <dgm:spPr/>
      <dgm:t>
        <a:bodyPr/>
        <a:lstStyle/>
        <a:p>
          <a:endParaRPr lang="en-US"/>
        </a:p>
      </dgm:t>
    </dgm:pt>
    <dgm:pt modelId="{845831F2-D698-4B45-B577-BB7A506007AA}" type="sibTrans" cxnId="{B09DC607-10EA-1B40-9C26-7FE55F2FE7E8}">
      <dgm:prSet/>
      <dgm:spPr/>
      <dgm:t>
        <a:bodyPr/>
        <a:lstStyle/>
        <a:p>
          <a:endParaRPr lang="en-US"/>
        </a:p>
      </dgm:t>
    </dgm:pt>
    <dgm:pt modelId="{BDDC54EE-B901-E64B-A7E8-20D02E536BB0}">
      <dgm:prSet phldrT="[Text]"/>
      <dgm:spPr/>
      <dgm:t>
        <a:bodyPr/>
        <a:lstStyle/>
        <a:p>
          <a:r>
            <a:rPr lang="en-US" b="1" dirty="0" smtClean="0"/>
            <a:t>“Narrow Focus”</a:t>
          </a:r>
          <a:endParaRPr lang="en-US" b="1" dirty="0"/>
        </a:p>
      </dgm:t>
    </dgm:pt>
    <dgm:pt modelId="{95B657DA-D577-7649-BBC1-A1AB10290380}" type="parTrans" cxnId="{A4381D30-3594-894C-9F38-98A218E1463C}">
      <dgm:prSet/>
      <dgm:spPr/>
      <dgm:t>
        <a:bodyPr/>
        <a:lstStyle/>
        <a:p>
          <a:endParaRPr lang="en-US"/>
        </a:p>
      </dgm:t>
    </dgm:pt>
    <dgm:pt modelId="{03E52E95-8EDA-BC47-B7A5-F4524BE6B6E8}" type="sibTrans" cxnId="{A4381D30-3594-894C-9F38-98A218E1463C}">
      <dgm:prSet/>
      <dgm:spPr/>
      <dgm:t>
        <a:bodyPr/>
        <a:lstStyle/>
        <a:p>
          <a:endParaRPr lang="en-US"/>
        </a:p>
      </dgm:t>
    </dgm:pt>
    <dgm:pt modelId="{F9E8448C-8635-E54E-AAB1-AD46CFCAF76E}">
      <dgm:prSet phldrT="[Text]"/>
      <dgm:spPr/>
      <dgm:t>
        <a:bodyPr/>
        <a:lstStyle/>
        <a:p>
          <a:r>
            <a:rPr lang="en-US" b="1" dirty="0" smtClean="0"/>
            <a:t>“Direction”</a:t>
          </a:r>
          <a:endParaRPr lang="en-US" b="1" dirty="0"/>
        </a:p>
      </dgm:t>
    </dgm:pt>
    <dgm:pt modelId="{30828DCC-294B-E240-AC4A-DE0F4E6DE305}" type="parTrans" cxnId="{6C3A52B1-E134-6647-9C74-5C4F1D6EC900}">
      <dgm:prSet/>
      <dgm:spPr/>
      <dgm:t>
        <a:bodyPr/>
        <a:lstStyle/>
        <a:p>
          <a:endParaRPr lang="en-US"/>
        </a:p>
      </dgm:t>
    </dgm:pt>
    <dgm:pt modelId="{B5F5FB87-A940-E04A-B64C-27333B5640DA}" type="sibTrans" cxnId="{6C3A52B1-E134-6647-9C74-5C4F1D6EC900}">
      <dgm:prSet/>
      <dgm:spPr/>
      <dgm:t>
        <a:bodyPr/>
        <a:lstStyle/>
        <a:p>
          <a:endParaRPr lang="en-US"/>
        </a:p>
      </dgm:t>
    </dgm:pt>
    <dgm:pt modelId="{8595AAE0-D79D-DE42-B5DB-6DDAEFD0EBA2}" type="pres">
      <dgm:prSet presAssocID="{C1AC9905-8C63-6647-95A6-FA8E6BF181F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C15EBA-EF48-3A49-B59E-16E672A1C0CE}" type="pres">
      <dgm:prSet presAssocID="{3D8FD34E-B1FE-C24B-8C8D-49EC6F513B1C}" presName="centerShape" presStyleLbl="node0" presStyleIdx="0" presStyleCnt="1"/>
      <dgm:spPr/>
      <dgm:t>
        <a:bodyPr/>
        <a:lstStyle/>
        <a:p>
          <a:endParaRPr lang="en-US"/>
        </a:p>
      </dgm:t>
    </dgm:pt>
    <dgm:pt modelId="{287D22DC-82C8-2C4D-AE27-A336040E737B}" type="pres">
      <dgm:prSet presAssocID="{30B3C7EE-AE58-114C-B887-1B48E3DC307E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43DD6F01-3C17-A345-A4A3-2FE47489EE6A}" type="pres">
      <dgm:prSet presAssocID="{7B7335E3-65F9-C341-A2A5-7B40EB53964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2920E-4739-4C4D-BD26-DC308C96F7BD}" type="pres">
      <dgm:prSet presAssocID="{95B657DA-D577-7649-BBC1-A1AB10290380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61D42BF2-7A87-0645-BB49-FC5F3D209822}" type="pres">
      <dgm:prSet presAssocID="{BDDC54EE-B901-E64B-A7E8-20D02E536BB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7AD8F6-0C94-1644-8532-5DA4BFDD9ECF}" type="pres">
      <dgm:prSet presAssocID="{30828DCC-294B-E240-AC4A-DE0F4E6DE305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8AFF0F25-EF37-6C46-A9F7-B5727E31ACA0}" type="pres">
      <dgm:prSet presAssocID="{F9E8448C-8635-E54E-AAB1-AD46CFCAF76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BEABE5-18EB-8B47-8508-1F3EBB05CBA5}" type="presOf" srcId="{30B3C7EE-AE58-114C-B887-1B48E3DC307E}" destId="{287D22DC-82C8-2C4D-AE27-A336040E737B}" srcOrd="0" destOrd="0" presId="urn:microsoft.com/office/officeart/2005/8/layout/radial4"/>
    <dgm:cxn modelId="{55698695-3B70-BF49-98FF-49A7FACD8C57}" type="presOf" srcId="{BDDC54EE-B901-E64B-A7E8-20D02E536BB0}" destId="{61D42BF2-7A87-0645-BB49-FC5F3D209822}" srcOrd="0" destOrd="0" presId="urn:microsoft.com/office/officeart/2005/8/layout/radial4"/>
    <dgm:cxn modelId="{01716112-B0B8-5147-A618-6F4B0718E551}" type="presOf" srcId="{3D8FD34E-B1FE-C24B-8C8D-49EC6F513B1C}" destId="{F6C15EBA-EF48-3A49-B59E-16E672A1C0CE}" srcOrd="0" destOrd="0" presId="urn:microsoft.com/office/officeart/2005/8/layout/radial4"/>
    <dgm:cxn modelId="{3DED9367-0652-ED45-9B40-86653B1BF202}" type="presOf" srcId="{7B7335E3-65F9-C341-A2A5-7B40EB53964D}" destId="{43DD6F01-3C17-A345-A4A3-2FE47489EE6A}" srcOrd="0" destOrd="0" presId="urn:microsoft.com/office/officeart/2005/8/layout/radial4"/>
    <dgm:cxn modelId="{4F1C78DA-50FB-BC4E-8E5E-6C117C16432D}" type="presOf" srcId="{F9E8448C-8635-E54E-AAB1-AD46CFCAF76E}" destId="{8AFF0F25-EF37-6C46-A9F7-B5727E31ACA0}" srcOrd="0" destOrd="0" presId="urn:microsoft.com/office/officeart/2005/8/layout/radial4"/>
    <dgm:cxn modelId="{A4381D30-3594-894C-9F38-98A218E1463C}" srcId="{3D8FD34E-B1FE-C24B-8C8D-49EC6F513B1C}" destId="{BDDC54EE-B901-E64B-A7E8-20D02E536BB0}" srcOrd="1" destOrd="0" parTransId="{95B657DA-D577-7649-BBC1-A1AB10290380}" sibTransId="{03E52E95-8EDA-BC47-B7A5-F4524BE6B6E8}"/>
    <dgm:cxn modelId="{12F6A720-8943-DB48-947C-DE81959511D7}" type="presOf" srcId="{30828DCC-294B-E240-AC4A-DE0F4E6DE305}" destId="{457AD8F6-0C94-1644-8532-5DA4BFDD9ECF}" srcOrd="0" destOrd="0" presId="urn:microsoft.com/office/officeart/2005/8/layout/radial4"/>
    <dgm:cxn modelId="{BF76D0CE-7C57-A941-8838-CE38CC5E159E}" type="presOf" srcId="{95B657DA-D577-7649-BBC1-A1AB10290380}" destId="{5A82920E-4739-4C4D-BD26-DC308C96F7BD}" srcOrd="0" destOrd="0" presId="urn:microsoft.com/office/officeart/2005/8/layout/radial4"/>
    <dgm:cxn modelId="{170C40A0-BE59-DD4F-B869-4087256ED7E2}" type="presOf" srcId="{C1AC9905-8C63-6647-95A6-FA8E6BF181F6}" destId="{8595AAE0-D79D-DE42-B5DB-6DDAEFD0EBA2}" srcOrd="0" destOrd="0" presId="urn:microsoft.com/office/officeart/2005/8/layout/radial4"/>
    <dgm:cxn modelId="{6C3A52B1-E134-6647-9C74-5C4F1D6EC900}" srcId="{3D8FD34E-B1FE-C24B-8C8D-49EC6F513B1C}" destId="{F9E8448C-8635-E54E-AAB1-AD46CFCAF76E}" srcOrd="2" destOrd="0" parTransId="{30828DCC-294B-E240-AC4A-DE0F4E6DE305}" sibTransId="{B5F5FB87-A940-E04A-B64C-27333B5640DA}"/>
    <dgm:cxn modelId="{B09DC607-10EA-1B40-9C26-7FE55F2FE7E8}" srcId="{3D8FD34E-B1FE-C24B-8C8D-49EC6F513B1C}" destId="{7B7335E3-65F9-C341-A2A5-7B40EB53964D}" srcOrd="0" destOrd="0" parTransId="{30B3C7EE-AE58-114C-B887-1B48E3DC307E}" sibTransId="{845831F2-D698-4B45-B577-BB7A506007AA}"/>
    <dgm:cxn modelId="{DD77B364-97CE-FE4B-BB97-E393B8FA3BEB}" srcId="{C1AC9905-8C63-6647-95A6-FA8E6BF181F6}" destId="{3D8FD34E-B1FE-C24B-8C8D-49EC6F513B1C}" srcOrd="0" destOrd="0" parTransId="{8364B87F-6539-4D44-AEC9-1C418DF76CA6}" sibTransId="{403167CC-8539-E641-85A2-B2BCDA87E764}"/>
    <dgm:cxn modelId="{D574FCC8-80E8-4D47-BAEB-87CA59E19253}" type="presParOf" srcId="{8595AAE0-D79D-DE42-B5DB-6DDAEFD0EBA2}" destId="{F6C15EBA-EF48-3A49-B59E-16E672A1C0CE}" srcOrd="0" destOrd="0" presId="urn:microsoft.com/office/officeart/2005/8/layout/radial4"/>
    <dgm:cxn modelId="{7B951AA7-8FE0-444F-871E-A130D2D92D6C}" type="presParOf" srcId="{8595AAE0-D79D-DE42-B5DB-6DDAEFD0EBA2}" destId="{287D22DC-82C8-2C4D-AE27-A336040E737B}" srcOrd="1" destOrd="0" presId="urn:microsoft.com/office/officeart/2005/8/layout/radial4"/>
    <dgm:cxn modelId="{8A5ED816-3B75-CC4D-B151-C117DB78EA7F}" type="presParOf" srcId="{8595AAE0-D79D-DE42-B5DB-6DDAEFD0EBA2}" destId="{43DD6F01-3C17-A345-A4A3-2FE47489EE6A}" srcOrd="2" destOrd="0" presId="urn:microsoft.com/office/officeart/2005/8/layout/radial4"/>
    <dgm:cxn modelId="{96448774-1D27-7F4D-9962-2058AFADE605}" type="presParOf" srcId="{8595AAE0-D79D-DE42-B5DB-6DDAEFD0EBA2}" destId="{5A82920E-4739-4C4D-BD26-DC308C96F7BD}" srcOrd="3" destOrd="0" presId="urn:microsoft.com/office/officeart/2005/8/layout/radial4"/>
    <dgm:cxn modelId="{593829CA-07D3-1F4A-9482-69788D573E3C}" type="presParOf" srcId="{8595AAE0-D79D-DE42-B5DB-6DDAEFD0EBA2}" destId="{61D42BF2-7A87-0645-BB49-FC5F3D209822}" srcOrd="4" destOrd="0" presId="urn:microsoft.com/office/officeart/2005/8/layout/radial4"/>
    <dgm:cxn modelId="{FB61888C-7A0D-B247-AEAF-77E9119BFD1A}" type="presParOf" srcId="{8595AAE0-D79D-DE42-B5DB-6DDAEFD0EBA2}" destId="{457AD8F6-0C94-1644-8532-5DA4BFDD9ECF}" srcOrd="5" destOrd="0" presId="urn:microsoft.com/office/officeart/2005/8/layout/radial4"/>
    <dgm:cxn modelId="{C37E5131-25A7-EC4C-8173-9431A36EA00B}" type="presParOf" srcId="{8595AAE0-D79D-DE42-B5DB-6DDAEFD0EBA2}" destId="{8AFF0F25-EF37-6C46-A9F7-B5727E31ACA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0CAB00-15DE-2F48-B959-10F2E10DFB6E}" type="doc">
      <dgm:prSet loTypeId="urn:microsoft.com/office/officeart/2005/8/layout/pyramid3" loCatId="" qsTypeId="urn:microsoft.com/office/officeart/2005/8/quickstyle/simple2" qsCatId="simple" csTypeId="urn:microsoft.com/office/officeart/2005/8/colors/accent0_1" csCatId="mainScheme" phldr="1"/>
      <dgm:spPr/>
    </dgm:pt>
    <dgm:pt modelId="{71BE589B-72C5-D041-848D-B562CE9A16AD}">
      <dgm:prSet phldrT="[Text]" custT="1"/>
      <dgm:spPr/>
      <dgm:t>
        <a:bodyPr/>
        <a:lstStyle/>
        <a:p>
          <a:r>
            <a:rPr lang="en-US" sz="4800" b="1" dirty="0" smtClean="0"/>
            <a:t>Big Picture = “Theme”</a:t>
          </a:r>
          <a:endParaRPr lang="en-US" sz="4800" b="1" dirty="0"/>
        </a:p>
      </dgm:t>
    </dgm:pt>
    <dgm:pt modelId="{A5318A6B-2AD9-1444-89EC-D81299C5CAE2}" type="parTrans" cxnId="{3249B51C-C291-A34C-9237-8824AF507FDF}">
      <dgm:prSet/>
      <dgm:spPr/>
      <dgm:t>
        <a:bodyPr/>
        <a:lstStyle/>
        <a:p>
          <a:endParaRPr lang="en-US"/>
        </a:p>
      </dgm:t>
    </dgm:pt>
    <dgm:pt modelId="{D9BDFE43-D139-354A-9E35-FA1BDCAD790F}" type="sibTrans" cxnId="{3249B51C-C291-A34C-9237-8824AF507FDF}">
      <dgm:prSet/>
      <dgm:spPr/>
      <dgm:t>
        <a:bodyPr/>
        <a:lstStyle/>
        <a:p>
          <a:endParaRPr lang="en-US"/>
        </a:p>
      </dgm:t>
    </dgm:pt>
    <dgm:pt modelId="{2EF7360B-FDB6-1B40-9B11-AB3C94E44BA8}">
      <dgm:prSet phldrT="[Text]"/>
      <dgm:spPr/>
      <dgm:t>
        <a:bodyPr/>
        <a:lstStyle/>
        <a:p>
          <a:r>
            <a:rPr lang="en-US" b="1" dirty="0" smtClean="0"/>
            <a:t>Narrow Focus = Global “Example”</a:t>
          </a:r>
          <a:endParaRPr lang="en-US" b="1" dirty="0"/>
        </a:p>
      </dgm:t>
    </dgm:pt>
    <dgm:pt modelId="{395D7C81-800C-1446-8CCB-A636E6189FF1}" type="parTrans" cxnId="{EB659C59-465C-C344-92C2-AED37DB65B2B}">
      <dgm:prSet/>
      <dgm:spPr/>
      <dgm:t>
        <a:bodyPr/>
        <a:lstStyle/>
        <a:p>
          <a:endParaRPr lang="en-US"/>
        </a:p>
      </dgm:t>
    </dgm:pt>
    <dgm:pt modelId="{BA559D1A-E97D-1F42-966E-1CC7144B9CC0}" type="sibTrans" cxnId="{EB659C59-465C-C344-92C2-AED37DB65B2B}">
      <dgm:prSet/>
      <dgm:spPr/>
      <dgm:t>
        <a:bodyPr/>
        <a:lstStyle/>
        <a:p>
          <a:endParaRPr lang="en-US"/>
        </a:p>
      </dgm:t>
    </dgm:pt>
    <dgm:pt modelId="{F6F7F4AA-7BD4-3040-A4AC-3297679C2917}">
      <dgm:prSet phldrT="[Text]" custT="1"/>
      <dgm:spPr/>
      <dgm:t>
        <a:bodyPr/>
        <a:lstStyle/>
        <a:p>
          <a:r>
            <a:rPr lang="en-US" sz="3200" b="1" dirty="0" smtClean="0"/>
            <a:t>Direction = Task Statement</a:t>
          </a:r>
          <a:endParaRPr lang="en-US" sz="3200" b="1" dirty="0"/>
        </a:p>
      </dgm:t>
    </dgm:pt>
    <dgm:pt modelId="{B3B3E4D5-4B39-5044-87BC-09D7ED1F6148}" type="parTrans" cxnId="{E80BEBA1-055E-834B-BFA8-20DA6ADE5652}">
      <dgm:prSet/>
      <dgm:spPr/>
      <dgm:t>
        <a:bodyPr/>
        <a:lstStyle/>
        <a:p>
          <a:endParaRPr lang="en-US"/>
        </a:p>
      </dgm:t>
    </dgm:pt>
    <dgm:pt modelId="{2A407922-464F-FC44-88F9-354D8AFC2B86}" type="sibTrans" cxnId="{E80BEBA1-055E-834B-BFA8-20DA6ADE5652}">
      <dgm:prSet/>
      <dgm:spPr/>
      <dgm:t>
        <a:bodyPr/>
        <a:lstStyle/>
        <a:p>
          <a:endParaRPr lang="en-US"/>
        </a:p>
      </dgm:t>
    </dgm:pt>
    <dgm:pt modelId="{C13B82C7-C184-A545-BFBF-B6734C52ED38}" type="pres">
      <dgm:prSet presAssocID="{B10CAB00-15DE-2F48-B959-10F2E10DFB6E}" presName="Name0" presStyleCnt="0">
        <dgm:presLayoutVars>
          <dgm:dir/>
          <dgm:animLvl val="lvl"/>
          <dgm:resizeHandles val="exact"/>
        </dgm:presLayoutVars>
      </dgm:prSet>
      <dgm:spPr/>
    </dgm:pt>
    <dgm:pt modelId="{2FAE22B3-AF35-1149-B314-D8ECD28EAD07}" type="pres">
      <dgm:prSet presAssocID="{71BE589B-72C5-D041-848D-B562CE9A16AD}" presName="Name8" presStyleCnt="0"/>
      <dgm:spPr/>
    </dgm:pt>
    <dgm:pt modelId="{01F8C474-12FB-A242-9C5C-BEECBB4A7E3F}" type="pres">
      <dgm:prSet presAssocID="{71BE589B-72C5-D041-848D-B562CE9A16AD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CC17F-BBC4-8846-AFE7-FBA0A7F90166}" type="pres">
      <dgm:prSet presAssocID="{71BE589B-72C5-D041-848D-B562CE9A16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9A8C47-F658-0C4A-B4E8-61F73F8C009B}" type="pres">
      <dgm:prSet presAssocID="{2EF7360B-FDB6-1B40-9B11-AB3C94E44BA8}" presName="Name8" presStyleCnt="0"/>
      <dgm:spPr/>
    </dgm:pt>
    <dgm:pt modelId="{86A55B84-9066-3C42-9B28-A44E51B546F0}" type="pres">
      <dgm:prSet presAssocID="{2EF7360B-FDB6-1B40-9B11-AB3C94E44BA8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F9A066-51AE-2D4A-B6BB-D2D81CB3D587}" type="pres">
      <dgm:prSet presAssocID="{2EF7360B-FDB6-1B40-9B11-AB3C94E44BA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5BF19A-0870-724C-9874-F8F26749BF36}" type="pres">
      <dgm:prSet presAssocID="{F6F7F4AA-7BD4-3040-A4AC-3297679C2917}" presName="Name8" presStyleCnt="0"/>
      <dgm:spPr/>
    </dgm:pt>
    <dgm:pt modelId="{EF08DC9E-8A02-034B-ACB8-0ED841EC2401}" type="pres">
      <dgm:prSet presAssocID="{F6F7F4AA-7BD4-3040-A4AC-3297679C2917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CED82C-20CD-8143-9478-A57E3B932B56}" type="pres">
      <dgm:prSet presAssocID="{F6F7F4AA-7BD4-3040-A4AC-3297679C291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1ADEE3-22F5-C045-A6F7-07E0CEEBCBB9}" type="presOf" srcId="{F6F7F4AA-7BD4-3040-A4AC-3297679C2917}" destId="{EF08DC9E-8A02-034B-ACB8-0ED841EC2401}" srcOrd="0" destOrd="0" presId="urn:microsoft.com/office/officeart/2005/8/layout/pyramid3"/>
    <dgm:cxn modelId="{9CA67AB8-0752-5D41-81BF-F519E2572901}" type="presOf" srcId="{2EF7360B-FDB6-1B40-9B11-AB3C94E44BA8}" destId="{16F9A066-51AE-2D4A-B6BB-D2D81CB3D587}" srcOrd="1" destOrd="0" presId="urn:microsoft.com/office/officeart/2005/8/layout/pyramid3"/>
    <dgm:cxn modelId="{9EFA8C51-695D-BF4F-8382-1A2B2FACF62E}" type="presOf" srcId="{F6F7F4AA-7BD4-3040-A4AC-3297679C2917}" destId="{41CED82C-20CD-8143-9478-A57E3B932B56}" srcOrd="1" destOrd="0" presId="urn:microsoft.com/office/officeart/2005/8/layout/pyramid3"/>
    <dgm:cxn modelId="{3249B51C-C291-A34C-9237-8824AF507FDF}" srcId="{B10CAB00-15DE-2F48-B959-10F2E10DFB6E}" destId="{71BE589B-72C5-D041-848D-B562CE9A16AD}" srcOrd="0" destOrd="0" parTransId="{A5318A6B-2AD9-1444-89EC-D81299C5CAE2}" sibTransId="{D9BDFE43-D139-354A-9E35-FA1BDCAD790F}"/>
    <dgm:cxn modelId="{F644D964-80AF-0A42-B110-6E6B25254132}" type="presOf" srcId="{71BE589B-72C5-D041-848D-B562CE9A16AD}" destId="{2A8CC17F-BBC4-8846-AFE7-FBA0A7F90166}" srcOrd="1" destOrd="0" presId="urn:microsoft.com/office/officeart/2005/8/layout/pyramid3"/>
    <dgm:cxn modelId="{EB659C59-465C-C344-92C2-AED37DB65B2B}" srcId="{B10CAB00-15DE-2F48-B959-10F2E10DFB6E}" destId="{2EF7360B-FDB6-1B40-9B11-AB3C94E44BA8}" srcOrd="1" destOrd="0" parTransId="{395D7C81-800C-1446-8CCB-A636E6189FF1}" sibTransId="{BA559D1A-E97D-1F42-966E-1CC7144B9CC0}"/>
    <dgm:cxn modelId="{E80BEBA1-055E-834B-BFA8-20DA6ADE5652}" srcId="{B10CAB00-15DE-2F48-B959-10F2E10DFB6E}" destId="{F6F7F4AA-7BD4-3040-A4AC-3297679C2917}" srcOrd="2" destOrd="0" parTransId="{B3B3E4D5-4B39-5044-87BC-09D7ED1F6148}" sibTransId="{2A407922-464F-FC44-88F9-354D8AFC2B86}"/>
    <dgm:cxn modelId="{30D94C84-8031-B845-A61D-43F39E97B455}" type="presOf" srcId="{2EF7360B-FDB6-1B40-9B11-AB3C94E44BA8}" destId="{86A55B84-9066-3C42-9B28-A44E51B546F0}" srcOrd="0" destOrd="0" presId="urn:microsoft.com/office/officeart/2005/8/layout/pyramid3"/>
    <dgm:cxn modelId="{1F039B0C-AE7E-FF46-B22F-BD07BC5170B2}" type="presOf" srcId="{B10CAB00-15DE-2F48-B959-10F2E10DFB6E}" destId="{C13B82C7-C184-A545-BFBF-B6734C52ED38}" srcOrd="0" destOrd="0" presId="urn:microsoft.com/office/officeart/2005/8/layout/pyramid3"/>
    <dgm:cxn modelId="{C4A95465-D1E5-0247-8735-14E8031E6E25}" type="presOf" srcId="{71BE589B-72C5-D041-848D-B562CE9A16AD}" destId="{01F8C474-12FB-A242-9C5C-BEECBB4A7E3F}" srcOrd="0" destOrd="0" presId="urn:microsoft.com/office/officeart/2005/8/layout/pyramid3"/>
    <dgm:cxn modelId="{14DE9E28-747A-E64A-B2D9-425023FB3DDF}" type="presParOf" srcId="{C13B82C7-C184-A545-BFBF-B6734C52ED38}" destId="{2FAE22B3-AF35-1149-B314-D8ECD28EAD07}" srcOrd="0" destOrd="0" presId="urn:microsoft.com/office/officeart/2005/8/layout/pyramid3"/>
    <dgm:cxn modelId="{0FBB76FC-650C-8D44-83F7-CBC9A5455986}" type="presParOf" srcId="{2FAE22B3-AF35-1149-B314-D8ECD28EAD07}" destId="{01F8C474-12FB-A242-9C5C-BEECBB4A7E3F}" srcOrd="0" destOrd="0" presId="urn:microsoft.com/office/officeart/2005/8/layout/pyramid3"/>
    <dgm:cxn modelId="{FA1FC603-1AEF-9A42-8C4A-C601D6DB4668}" type="presParOf" srcId="{2FAE22B3-AF35-1149-B314-D8ECD28EAD07}" destId="{2A8CC17F-BBC4-8846-AFE7-FBA0A7F90166}" srcOrd="1" destOrd="0" presId="urn:microsoft.com/office/officeart/2005/8/layout/pyramid3"/>
    <dgm:cxn modelId="{9A341C9A-DED2-F849-A4B7-880ACD9EA114}" type="presParOf" srcId="{C13B82C7-C184-A545-BFBF-B6734C52ED38}" destId="{7C9A8C47-F658-0C4A-B4E8-61F73F8C009B}" srcOrd="1" destOrd="0" presId="urn:microsoft.com/office/officeart/2005/8/layout/pyramid3"/>
    <dgm:cxn modelId="{86B7E7F6-4410-974F-87C9-6F10BC166C76}" type="presParOf" srcId="{7C9A8C47-F658-0C4A-B4E8-61F73F8C009B}" destId="{86A55B84-9066-3C42-9B28-A44E51B546F0}" srcOrd="0" destOrd="0" presId="urn:microsoft.com/office/officeart/2005/8/layout/pyramid3"/>
    <dgm:cxn modelId="{C17907E1-9510-0C42-8E67-947C0598627F}" type="presParOf" srcId="{7C9A8C47-F658-0C4A-B4E8-61F73F8C009B}" destId="{16F9A066-51AE-2D4A-B6BB-D2D81CB3D587}" srcOrd="1" destOrd="0" presId="urn:microsoft.com/office/officeart/2005/8/layout/pyramid3"/>
    <dgm:cxn modelId="{8221566E-43E9-974A-B43D-9B169D0AB9FF}" type="presParOf" srcId="{C13B82C7-C184-A545-BFBF-B6734C52ED38}" destId="{965BF19A-0870-724C-9874-F8F26749BF36}" srcOrd="2" destOrd="0" presId="urn:microsoft.com/office/officeart/2005/8/layout/pyramid3"/>
    <dgm:cxn modelId="{682C6986-CE4D-2541-B0BA-947CFC98BE18}" type="presParOf" srcId="{965BF19A-0870-724C-9874-F8F26749BF36}" destId="{EF08DC9E-8A02-034B-ACB8-0ED841EC2401}" srcOrd="0" destOrd="0" presId="urn:microsoft.com/office/officeart/2005/8/layout/pyramid3"/>
    <dgm:cxn modelId="{93652A81-754B-9841-9690-82EFBCB065A5}" type="presParOf" srcId="{965BF19A-0870-724C-9874-F8F26749BF36}" destId="{41CED82C-20CD-8143-9478-A57E3B932B56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0CAB00-15DE-2F48-B959-10F2E10DFB6E}" type="doc">
      <dgm:prSet loTypeId="urn:microsoft.com/office/officeart/2005/8/layout/pyramid3" loCatId="" qsTypeId="urn:microsoft.com/office/officeart/2005/8/quickstyle/simple2" qsCatId="simple" csTypeId="urn:microsoft.com/office/officeart/2005/8/colors/accent0_1" csCatId="mainScheme" phldr="1"/>
      <dgm:spPr/>
    </dgm:pt>
    <dgm:pt modelId="{71BE589B-72C5-D041-848D-B562CE9A16AD}">
      <dgm:prSet phldrT="[Text]" custT="1"/>
      <dgm:spPr/>
      <dgm:t>
        <a:bodyPr/>
        <a:lstStyle/>
        <a:p>
          <a:endParaRPr lang="en-US" sz="4800" b="1" dirty="0"/>
        </a:p>
      </dgm:t>
    </dgm:pt>
    <dgm:pt modelId="{A5318A6B-2AD9-1444-89EC-D81299C5CAE2}" type="parTrans" cxnId="{3249B51C-C291-A34C-9237-8824AF507FDF}">
      <dgm:prSet/>
      <dgm:spPr/>
      <dgm:t>
        <a:bodyPr/>
        <a:lstStyle/>
        <a:p>
          <a:endParaRPr lang="en-US"/>
        </a:p>
      </dgm:t>
    </dgm:pt>
    <dgm:pt modelId="{D9BDFE43-D139-354A-9E35-FA1BDCAD790F}" type="sibTrans" cxnId="{3249B51C-C291-A34C-9237-8824AF507FDF}">
      <dgm:prSet/>
      <dgm:spPr/>
      <dgm:t>
        <a:bodyPr/>
        <a:lstStyle/>
        <a:p>
          <a:endParaRPr lang="en-US"/>
        </a:p>
      </dgm:t>
    </dgm:pt>
    <dgm:pt modelId="{2EF7360B-FDB6-1B40-9B11-AB3C94E44BA8}">
      <dgm:prSet phldrT="[Text]"/>
      <dgm:spPr/>
      <dgm:t>
        <a:bodyPr/>
        <a:lstStyle/>
        <a:p>
          <a:endParaRPr lang="en-US" b="1" dirty="0"/>
        </a:p>
      </dgm:t>
    </dgm:pt>
    <dgm:pt modelId="{395D7C81-800C-1446-8CCB-A636E6189FF1}" type="parTrans" cxnId="{EB659C59-465C-C344-92C2-AED37DB65B2B}">
      <dgm:prSet/>
      <dgm:spPr/>
      <dgm:t>
        <a:bodyPr/>
        <a:lstStyle/>
        <a:p>
          <a:endParaRPr lang="en-US"/>
        </a:p>
      </dgm:t>
    </dgm:pt>
    <dgm:pt modelId="{BA559D1A-E97D-1F42-966E-1CC7144B9CC0}" type="sibTrans" cxnId="{EB659C59-465C-C344-92C2-AED37DB65B2B}">
      <dgm:prSet/>
      <dgm:spPr/>
      <dgm:t>
        <a:bodyPr/>
        <a:lstStyle/>
        <a:p>
          <a:endParaRPr lang="en-US"/>
        </a:p>
      </dgm:t>
    </dgm:pt>
    <dgm:pt modelId="{F6F7F4AA-7BD4-3040-A4AC-3297679C2917}">
      <dgm:prSet phldrT="[Text]" custT="1"/>
      <dgm:spPr/>
      <dgm:t>
        <a:bodyPr/>
        <a:lstStyle/>
        <a:p>
          <a:endParaRPr lang="en-US" sz="3200" b="1" dirty="0"/>
        </a:p>
      </dgm:t>
    </dgm:pt>
    <dgm:pt modelId="{B3B3E4D5-4B39-5044-87BC-09D7ED1F6148}" type="parTrans" cxnId="{E80BEBA1-055E-834B-BFA8-20DA6ADE5652}">
      <dgm:prSet/>
      <dgm:spPr/>
      <dgm:t>
        <a:bodyPr/>
        <a:lstStyle/>
        <a:p>
          <a:endParaRPr lang="en-US"/>
        </a:p>
      </dgm:t>
    </dgm:pt>
    <dgm:pt modelId="{2A407922-464F-FC44-88F9-354D8AFC2B86}" type="sibTrans" cxnId="{E80BEBA1-055E-834B-BFA8-20DA6ADE5652}">
      <dgm:prSet/>
      <dgm:spPr/>
      <dgm:t>
        <a:bodyPr/>
        <a:lstStyle/>
        <a:p>
          <a:endParaRPr lang="en-US"/>
        </a:p>
      </dgm:t>
    </dgm:pt>
    <dgm:pt modelId="{C13B82C7-C184-A545-BFBF-B6734C52ED38}" type="pres">
      <dgm:prSet presAssocID="{B10CAB00-15DE-2F48-B959-10F2E10DFB6E}" presName="Name0" presStyleCnt="0">
        <dgm:presLayoutVars>
          <dgm:dir/>
          <dgm:animLvl val="lvl"/>
          <dgm:resizeHandles val="exact"/>
        </dgm:presLayoutVars>
      </dgm:prSet>
      <dgm:spPr/>
    </dgm:pt>
    <dgm:pt modelId="{2FAE22B3-AF35-1149-B314-D8ECD28EAD07}" type="pres">
      <dgm:prSet presAssocID="{71BE589B-72C5-D041-848D-B562CE9A16AD}" presName="Name8" presStyleCnt="0"/>
      <dgm:spPr/>
    </dgm:pt>
    <dgm:pt modelId="{01F8C474-12FB-A242-9C5C-BEECBB4A7E3F}" type="pres">
      <dgm:prSet presAssocID="{71BE589B-72C5-D041-848D-B562CE9A16AD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CC17F-BBC4-8846-AFE7-FBA0A7F90166}" type="pres">
      <dgm:prSet presAssocID="{71BE589B-72C5-D041-848D-B562CE9A16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9A8C47-F658-0C4A-B4E8-61F73F8C009B}" type="pres">
      <dgm:prSet presAssocID="{2EF7360B-FDB6-1B40-9B11-AB3C94E44BA8}" presName="Name8" presStyleCnt="0"/>
      <dgm:spPr/>
    </dgm:pt>
    <dgm:pt modelId="{86A55B84-9066-3C42-9B28-A44E51B546F0}" type="pres">
      <dgm:prSet presAssocID="{2EF7360B-FDB6-1B40-9B11-AB3C94E44BA8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F9A066-51AE-2D4A-B6BB-D2D81CB3D587}" type="pres">
      <dgm:prSet presAssocID="{2EF7360B-FDB6-1B40-9B11-AB3C94E44BA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5BF19A-0870-724C-9874-F8F26749BF36}" type="pres">
      <dgm:prSet presAssocID="{F6F7F4AA-7BD4-3040-A4AC-3297679C2917}" presName="Name8" presStyleCnt="0"/>
      <dgm:spPr/>
    </dgm:pt>
    <dgm:pt modelId="{EF08DC9E-8A02-034B-ACB8-0ED841EC2401}" type="pres">
      <dgm:prSet presAssocID="{F6F7F4AA-7BD4-3040-A4AC-3297679C2917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CED82C-20CD-8143-9478-A57E3B932B56}" type="pres">
      <dgm:prSet presAssocID="{F6F7F4AA-7BD4-3040-A4AC-3297679C291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4A16FC-4924-044B-9FE6-996D048300DE}" type="presOf" srcId="{71BE589B-72C5-D041-848D-B562CE9A16AD}" destId="{01F8C474-12FB-A242-9C5C-BEECBB4A7E3F}" srcOrd="0" destOrd="0" presId="urn:microsoft.com/office/officeart/2005/8/layout/pyramid3"/>
    <dgm:cxn modelId="{0CACFD02-A521-D14E-904C-586183A75306}" type="presOf" srcId="{2EF7360B-FDB6-1B40-9B11-AB3C94E44BA8}" destId="{16F9A066-51AE-2D4A-B6BB-D2D81CB3D587}" srcOrd="1" destOrd="0" presId="urn:microsoft.com/office/officeart/2005/8/layout/pyramid3"/>
    <dgm:cxn modelId="{A38BCAFB-7C82-1244-BFE4-07EBE156DE53}" type="presOf" srcId="{2EF7360B-FDB6-1B40-9B11-AB3C94E44BA8}" destId="{86A55B84-9066-3C42-9B28-A44E51B546F0}" srcOrd="0" destOrd="0" presId="urn:microsoft.com/office/officeart/2005/8/layout/pyramid3"/>
    <dgm:cxn modelId="{796ED8F1-39D7-074F-BFDB-5A8ADFA04800}" type="presOf" srcId="{F6F7F4AA-7BD4-3040-A4AC-3297679C2917}" destId="{EF08DC9E-8A02-034B-ACB8-0ED841EC2401}" srcOrd="0" destOrd="0" presId="urn:microsoft.com/office/officeart/2005/8/layout/pyramid3"/>
    <dgm:cxn modelId="{97EC44C5-FEB5-314A-A45B-B0D351BA1529}" type="presOf" srcId="{B10CAB00-15DE-2F48-B959-10F2E10DFB6E}" destId="{C13B82C7-C184-A545-BFBF-B6734C52ED38}" srcOrd="0" destOrd="0" presId="urn:microsoft.com/office/officeart/2005/8/layout/pyramid3"/>
    <dgm:cxn modelId="{F6B76883-6D7F-E145-AABB-13EEC4CD69EC}" type="presOf" srcId="{71BE589B-72C5-D041-848D-B562CE9A16AD}" destId="{2A8CC17F-BBC4-8846-AFE7-FBA0A7F90166}" srcOrd="1" destOrd="0" presId="urn:microsoft.com/office/officeart/2005/8/layout/pyramid3"/>
    <dgm:cxn modelId="{EB659C59-465C-C344-92C2-AED37DB65B2B}" srcId="{B10CAB00-15DE-2F48-B959-10F2E10DFB6E}" destId="{2EF7360B-FDB6-1B40-9B11-AB3C94E44BA8}" srcOrd="1" destOrd="0" parTransId="{395D7C81-800C-1446-8CCB-A636E6189FF1}" sibTransId="{BA559D1A-E97D-1F42-966E-1CC7144B9CC0}"/>
    <dgm:cxn modelId="{FB30256A-AF3E-2647-ABBF-4D800A8BC7BC}" type="presOf" srcId="{F6F7F4AA-7BD4-3040-A4AC-3297679C2917}" destId="{41CED82C-20CD-8143-9478-A57E3B932B56}" srcOrd="1" destOrd="0" presId="urn:microsoft.com/office/officeart/2005/8/layout/pyramid3"/>
    <dgm:cxn modelId="{E80BEBA1-055E-834B-BFA8-20DA6ADE5652}" srcId="{B10CAB00-15DE-2F48-B959-10F2E10DFB6E}" destId="{F6F7F4AA-7BD4-3040-A4AC-3297679C2917}" srcOrd="2" destOrd="0" parTransId="{B3B3E4D5-4B39-5044-87BC-09D7ED1F6148}" sibTransId="{2A407922-464F-FC44-88F9-354D8AFC2B86}"/>
    <dgm:cxn modelId="{3249B51C-C291-A34C-9237-8824AF507FDF}" srcId="{B10CAB00-15DE-2F48-B959-10F2E10DFB6E}" destId="{71BE589B-72C5-D041-848D-B562CE9A16AD}" srcOrd="0" destOrd="0" parTransId="{A5318A6B-2AD9-1444-89EC-D81299C5CAE2}" sibTransId="{D9BDFE43-D139-354A-9E35-FA1BDCAD790F}"/>
    <dgm:cxn modelId="{49858FF8-3859-1041-A204-2FC3D01CE171}" type="presParOf" srcId="{C13B82C7-C184-A545-BFBF-B6734C52ED38}" destId="{2FAE22B3-AF35-1149-B314-D8ECD28EAD07}" srcOrd="0" destOrd="0" presId="urn:microsoft.com/office/officeart/2005/8/layout/pyramid3"/>
    <dgm:cxn modelId="{CF04C630-A9DA-4543-BA8C-68B3C02CE1CD}" type="presParOf" srcId="{2FAE22B3-AF35-1149-B314-D8ECD28EAD07}" destId="{01F8C474-12FB-A242-9C5C-BEECBB4A7E3F}" srcOrd="0" destOrd="0" presId="urn:microsoft.com/office/officeart/2005/8/layout/pyramid3"/>
    <dgm:cxn modelId="{11CCF80A-84B1-CC44-BD74-1235E0EE1899}" type="presParOf" srcId="{2FAE22B3-AF35-1149-B314-D8ECD28EAD07}" destId="{2A8CC17F-BBC4-8846-AFE7-FBA0A7F90166}" srcOrd="1" destOrd="0" presId="urn:microsoft.com/office/officeart/2005/8/layout/pyramid3"/>
    <dgm:cxn modelId="{84A23B63-1466-8D4A-A26F-A8E9237810CE}" type="presParOf" srcId="{C13B82C7-C184-A545-BFBF-B6734C52ED38}" destId="{7C9A8C47-F658-0C4A-B4E8-61F73F8C009B}" srcOrd="1" destOrd="0" presId="urn:microsoft.com/office/officeart/2005/8/layout/pyramid3"/>
    <dgm:cxn modelId="{C996F777-3918-2347-BC6A-A8762C2378E3}" type="presParOf" srcId="{7C9A8C47-F658-0C4A-B4E8-61F73F8C009B}" destId="{86A55B84-9066-3C42-9B28-A44E51B546F0}" srcOrd="0" destOrd="0" presId="urn:microsoft.com/office/officeart/2005/8/layout/pyramid3"/>
    <dgm:cxn modelId="{3B60A8D3-DA0F-464F-8DAB-27070312FFB5}" type="presParOf" srcId="{7C9A8C47-F658-0C4A-B4E8-61F73F8C009B}" destId="{16F9A066-51AE-2D4A-B6BB-D2D81CB3D587}" srcOrd="1" destOrd="0" presId="urn:microsoft.com/office/officeart/2005/8/layout/pyramid3"/>
    <dgm:cxn modelId="{E5E72D2B-023A-CB49-B859-8A63734FFF43}" type="presParOf" srcId="{C13B82C7-C184-A545-BFBF-B6734C52ED38}" destId="{965BF19A-0870-724C-9874-F8F26749BF36}" srcOrd="2" destOrd="0" presId="urn:microsoft.com/office/officeart/2005/8/layout/pyramid3"/>
    <dgm:cxn modelId="{630CAEA9-749A-2342-87C1-0C21173842AA}" type="presParOf" srcId="{965BF19A-0870-724C-9874-F8F26749BF36}" destId="{EF08DC9E-8A02-034B-ACB8-0ED841EC2401}" srcOrd="0" destOrd="0" presId="urn:microsoft.com/office/officeart/2005/8/layout/pyramid3"/>
    <dgm:cxn modelId="{0493A3ED-EAB3-D54B-98E7-4FA68F57D8D4}" type="presParOf" srcId="{965BF19A-0870-724C-9874-F8F26749BF36}" destId="{41CED82C-20CD-8143-9478-A57E3B932B56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A1F148F-F0BB-E241-A1EB-DE9E682D38E0}" type="doc">
      <dgm:prSet loTypeId="urn:microsoft.com/office/officeart/2005/8/layout/radial4" loCatId="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B57B61F-B253-464D-BB39-200EA985BAA9}">
      <dgm:prSet phldrT="[Text]"/>
      <dgm:spPr/>
      <dgm:t>
        <a:bodyPr/>
        <a:lstStyle/>
        <a:p>
          <a:r>
            <a:rPr lang="en-US" b="1" dirty="0" smtClean="0"/>
            <a:t>Critical Aspects of the Thematic Essay</a:t>
          </a:r>
          <a:endParaRPr lang="en-US" b="1" dirty="0"/>
        </a:p>
      </dgm:t>
    </dgm:pt>
    <dgm:pt modelId="{73837D49-2E41-F043-B646-71E35DB34D69}" type="parTrans" cxnId="{4FBB5097-E98C-BF4F-AC39-322B30833B6D}">
      <dgm:prSet/>
      <dgm:spPr/>
      <dgm:t>
        <a:bodyPr/>
        <a:lstStyle/>
        <a:p>
          <a:endParaRPr lang="en-US"/>
        </a:p>
      </dgm:t>
    </dgm:pt>
    <dgm:pt modelId="{C2692D21-1967-D04C-9E50-56E114965C5E}" type="sibTrans" cxnId="{4FBB5097-E98C-BF4F-AC39-322B30833B6D}">
      <dgm:prSet/>
      <dgm:spPr/>
      <dgm:t>
        <a:bodyPr/>
        <a:lstStyle/>
        <a:p>
          <a:endParaRPr lang="en-US"/>
        </a:p>
      </dgm:t>
    </dgm:pt>
    <dgm:pt modelId="{A4F5E631-F5EF-8C47-B438-B28EE32B6764}">
      <dgm:prSet phldrT="[Text]"/>
      <dgm:spPr/>
      <dgm:t>
        <a:bodyPr/>
        <a:lstStyle/>
        <a:p>
          <a:r>
            <a:rPr lang="en-US" b="1" dirty="0" smtClean="0"/>
            <a:t>Elements of the Body Paragraph</a:t>
          </a:r>
          <a:endParaRPr lang="en-US" b="1" dirty="0"/>
        </a:p>
      </dgm:t>
    </dgm:pt>
    <dgm:pt modelId="{45D57595-DAAF-B54F-891C-D17C87B052F1}" type="parTrans" cxnId="{983EB9A8-D4FE-354D-9066-83780F3B6016}">
      <dgm:prSet/>
      <dgm:spPr/>
      <dgm:t>
        <a:bodyPr/>
        <a:lstStyle/>
        <a:p>
          <a:endParaRPr lang="en-US"/>
        </a:p>
      </dgm:t>
    </dgm:pt>
    <dgm:pt modelId="{936CADE2-12A3-F846-B88B-D66364A3C177}" type="sibTrans" cxnId="{983EB9A8-D4FE-354D-9066-83780F3B6016}">
      <dgm:prSet/>
      <dgm:spPr/>
      <dgm:t>
        <a:bodyPr/>
        <a:lstStyle/>
        <a:p>
          <a:endParaRPr lang="en-US"/>
        </a:p>
      </dgm:t>
    </dgm:pt>
    <dgm:pt modelId="{F39E41CB-9207-6F42-82B4-027B3C95A00C}" type="pres">
      <dgm:prSet presAssocID="{9A1F148F-F0BB-E241-A1EB-DE9E682D38E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8F65FE-F99F-9742-A937-F885338D3055}" type="pres">
      <dgm:prSet presAssocID="{9B57B61F-B253-464D-BB39-200EA985BAA9}" presName="centerShape" presStyleLbl="node0" presStyleIdx="0" presStyleCnt="1"/>
      <dgm:spPr/>
      <dgm:t>
        <a:bodyPr/>
        <a:lstStyle/>
        <a:p>
          <a:endParaRPr lang="en-US"/>
        </a:p>
      </dgm:t>
    </dgm:pt>
    <dgm:pt modelId="{B5C5895C-EA2D-5E42-8174-5424D68B314F}" type="pres">
      <dgm:prSet presAssocID="{45D57595-DAAF-B54F-891C-D17C87B052F1}" presName="parTrans" presStyleLbl="bgSibTrans2D1" presStyleIdx="0" presStyleCnt="1"/>
      <dgm:spPr/>
      <dgm:t>
        <a:bodyPr/>
        <a:lstStyle/>
        <a:p>
          <a:endParaRPr lang="en-US"/>
        </a:p>
      </dgm:t>
    </dgm:pt>
    <dgm:pt modelId="{DFE6CF41-A28C-6444-9304-FA0BDA812C18}" type="pres">
      <dgm:prSet presAssocID="{A4F5E631-F5EF-8C47-B438-B28EE32B6764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BB5097-E98C-BF4F-AC39-322B30833B6D}" srcId="{9A1F148F-F0BB-E241-A1EB-DE9E682D38E0}" destId="{9B57B61F-B253-464D-BB39-200EA985BAA9}" srcOrd="0" destOrd="0" parTransId="{73837D49-2E41-F043-B646-71E35DB34D69}" sibTransId="{C2692D21-1967-D04C-9E50-56E114965C5E}"/>
    <dgm:cxn modelId="{983EB9A8-D4FE-354D-9066-83780F3B6016}" srcId="{9B57B61F-B253-464D-BB39-200EA985BAA9}" destId="{A4F5E631-F5EF-8C47-B438-B28EE32B6764}" srcOrd="0" destOrd="0" parTransId="{45D57595-DAAF-B54F-891C-D17C87B052F1}" sibTransId="{936CADE2-12A3-F846-B88B-D66364A3C177}"/>
    <dgm:cxn modelId="{D0ECEDEB-1D1E-1A41-8BA7-08B64E90417D}" type="presOf" srcId="{9B57B61F-B253-464D-BB39-200EA985BAA9}" destId="{838F65FE-F99F-9742-A937-F885338D3055}" srcOrd="0" destOrd="0" presId="urn:microsoft.com/office/officeart/2005/8/layout/radial4"/>
    <dgm:cxn modelId="{3F6F9365-0023-DC48-91E4-81CB3960B193}" type="presOf" srcId="{A4F5E631-F5EF-8C47-B438-B28EE32B6764}" destId="{DFE6CF41-A28C-6444-9304-FA0BDA812C18}" srcOrd="0" destOrd="0" presId="urn:microsoft.com/office/officeart/2005/8/layout/radial4"/>
    <dgm:cxn modelId="{700AD01A-C787-634E-A231-51B65D163A39}" type="presOf" srcId="{45D57595-DAAF-B54F-891C-D17C87B052F1}" destId="{B5C5895C-EA2D-5E42-8174-5424D68B314F}" srcOrd="0" destOrd="0" presId="urn:microsoft.com/office/officeart/2005/8/layout/radial4"/>
    <dgm:cxn modelId="{DCCBF6AE-3821-554C-81E1-207BB2EC1956}" type="presOf" srcId="{9A1F148F-F0BB-E241-A1EB-DE9E682D38E0}" destId="{F39E41CB-9207-6F42-82B4-027B3C95A00C}" srcOrd="0" destOrd="0" presId="urn:microsoft.com/office/officeart/2005/8/layout/radial4"/>
    <dgm:cxn modelId="{0A726348-8076-8648-86C5-763B16D3A4F8}" type="presParOf" srcId="{F39E41CB-9207-6F42-82B4-027B3C95A00C}" destId="{838F65FE-F99F-9742-A937-F885338D3055}" srcOrd="0" destOrd="0" presId="urn:microsoft.com/office/officeart/2005/8/layout/radial4"/>
    <dgm:cxn modelId="{854104EE-FE22-7F45-B571-F7FB1F3C5FF1}" type="presParOf" srcId="{F39E41CB-9207-6F42-82B4-027B3C95A00C}" destId="{B5C5895C-EA2D-5E42-8174-5424D68B314F}" srcOrd="1" destOrd="0" presId="urn:microsoft.com/office/officeart/2005/8/layout/radial4"/>
    <dgm:cxn modelId="{A3FC3751-5EFE-4942-B754-72DD5D3185FB}" type="presParOf" srcId="{F39E41CB-9207-6F42-82B4-027B3C95A00C}" destId="{DFE6CF41-A28C-6444-9304-FA0BDA812C18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8F65FE-F99F-9742-A937-F885338D3055}">
      <dsp:nvSpPr>
        <dsp:cNvPr id="0" name=""/>
        <dsp:cNvSpPr/>
      </dsp:nvSpPr>
      <dsp:spPr>
        <a:xfrm>
          <a:off x="3151358" y="2598399"/>
          <a:ext cx="1926883" cy="19268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Critical Aspects of the Thematic Essay</a:t>
          </a:r>
          <a:endParaRPr lang="en-US" sz="1900" b="1" kern="1200" dirty="0"/>
        </a:p>
      </dsp:txBody>
      <dsp:txXfrm>
        <a:off x="3433543" y="2880584"/>
        <a:ext cx="1362513" cy="1362513"/>
      </dsp:txXfrm>
    </dsp:sp>
    <dsp:sp modelId="{F4AE808E-B805-D14D-80B0-DB7979DF5699}">
      <dsp:nvSpPr>
        <dsp:cNvPr id="0" name=""/>
        <dsp:cNvSpPr/>
      </dsp:nvSpPr>
      <dsp:spPr>
        <a:xfrm rot="10800000">
          <a:off x="1285853" y="3287260"/>
          <a:ext cx="1762901" cy="549161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A39CEE9-ECEC-AA4F-853D-237BBB563EE4}">
      <dsp:nvSpPr>
        <dsp:cNvPr id="0" name=""/>
        <dsp:cNvSpPr/>
      </dsp:nvSpPr>
      <dsp:spPr>
        <a:xfrm>
          <a:off x="370583" y="2829625"/>
          <a:ext cx="1830539" cy="14644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Decoding the Question: Theme/Task</a:t>
          </a:r>
          <a:r>
            <a:rPr lang="en-US" sz="2000" b="1" kern="1200" dirty="0" smtClean="0"/>
            <a:t>/”Triggers”</a:t>
          </a:r>
          <a:endParaRPr lang="en-US" sz="2000" b="1" kern="1200" dirty="0"/>
        </a:p>
      </dsp:txBody>
      <dsp:txXfrm>
        <a:off x="413475" y="2872517"/>
        <a:ext cx="1744755" cy="1378647"/>
      </dsp:txXfrm>
    </dsp:sp>
    <dsp:sp modelId="{DE382212-8960-614E-B0E9-38CE02F03FEA}">
      <dsp:nvSpPr>
        <dsp:cNvPr id="0" name=""/>
        <dsp:cNvSpPr/>
      </dsp:nvSpPr>
      <dsp:spPr>
        <a:xfrm rot="13500000">
          <a:off x="1856261" y="1910173"/>
          <a:ext cx="1762901" cy="549161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8B8B92-9135-A744-86D2-35CE804A0B5B}">
      <dsp:nvSpPr>
        <dsp:cNvPr id="0" name=""/>
        <dsp:cNvSpPr/>
      </dsp:nvSpPr>
      <dsp:spPr>
        <a:xfrm>
          <a:off x="1199163" y="829258"/>
          <a:ext cx="1830539" cy="14644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Graphic Organizer </a:t>
          </a:r>
          <a:r>
            <a:rPr lang="en-US" sz="2000" b="1" kern="1200" dirty="0" smtClean="0"/>
            <a:t>Construction: “I” Chart</a:t>
          </a:r>
          <a:endParaRPr lang="en-US" sz="2000" b="1" kern="1200" dirty="0"/>
        </a:p>
      </dsp:txBody>
      <dsp:txXfrm>
        <a:off x="1242055" y="872150"/>
        <a:ext cx="1744755" cy="1378647"/>
      </dsp:txXfrm>
    </dsp:sp>
    <dsp:sp modelId="{4B92AC37-4307-5C4D-9B69-23A825E7AC39}">
      <dsp:nvSpPr>
        <dsp:cNvPr id="0" name=""/>
        <dsp:cNvSpPr/>
      </dsp:nvSpPr>
      <dsp:spPr>
        <a:xfrm rot="16200000">
          <a:off x="3233349" y="1339765"/>
          <a:ext cx="1762901" cy="549161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E152522-A0A1-9A4E-8C85-23BA746438FF}">
      <dsp:nvSpPr>
        <dsp:cNvPr id="0" name=""/>
        <dsp:cNvSpPr/>
      </dsp:nvSpPr>
      <dsp:spPr>
        <a:xfrm>
          <a:off x="3199530" y="679"/>
          <a:ext cx="1830539" cy="14644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“I” Chart = Three Step Intro</a:t>
          </a:r>
          <a:endParaRPr lang="en-US" sz="2000" b="1" kern="1200" dirty="0"/>
        </a:p>
      </dsp:txBody>
      <dsp:txXfrm>
        <a:off x="3242422" y="43571"/>
        <a:ext cx="1744755" cy="1378647"/>
      </dsp:txXfrm>
    </dsp:sp>
    <dsp:sp modelId="{B5C5895C-EA2D-5E42-8174-5424D68B314F}">
      <dsp:nvSpPr>
        <dsp:cNvPr id="0" name=""/>
        <dsp:cNvSpPr/>
      </dsp:nvSpPr>
      <dsp:spPr>
        <a:xfrm rot="18900000">
          <a:off x="4610436" y="1910173"/>
          <a:ext cx="1762901" cy="549161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E6CF41-A28C-6444-9304-FA0BDA812C18}">
      <dsp:nvSpPr>
        <dsp:cNvPr id="0" name=""/>
        <dsp:cNvSpPr/>
      </dsp:nvSpPr>
      <dsp:spPr>
        <a:xfrm>
          <a:off x="5199897" y="829258"/>
          <a:ext cx="1830539" cy="14644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Elements of the Body </a:t>
          </a:r>
          <a:r>
            <a:rPr lang="en-US" sz="2000" b="1" kern="1200" dirty="0" smtClean="0"/>
            <a:t>Paragraph: “CIA”</a:t>
          </a:r>
          <a:endParaRPr lang="en-US" sz="2000" b="1" kern="1200" dirty="0"/>
        </a:p>
      </dsp:txBody>
      <dsp:txXfrm>
        <a:off x="5242789" y="872150"/>
        <a:ext cx="1744755" cy="1378647"/>
      </dsp:txXfrm>
    </dsp:sp>
    <dsp:sp modelId="{82E9EE4C-CA07-A146-A0F6-9EEB33892D03}">
      <dsp:nvSpPr>
        <dsp:cNvPr id="0" name=""/>
        <dsp:cNvSpPr/>
      </dsp:nvSpPr>
      <dsp:spPr>
        <a:xfrm>
          <a:off x="5180844" y="3287260"/>
          <a:ext cx="1762901" cy="549161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EB57BE8-3EAF-BB45-89EC-CF5FD38CECA5}">
      <dsp:nvSpPr>
        <dsp:cNvPr id="0" name=""/>
        <dsp:cNvSpPr/>
      </dsp:nvSpPr>
      <dsp:spPr>
        <a:xfrm>
          <a:off x="6028476" y="2829625"/>
          <a:ext cx="1830539" cy="14644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The Conclusion</a:t>
          </a:r>
          <a:endParaRPr lang="en-US" sz="2000" b="1" kern="1200" dirty="0"/>
        </a:p>
      </dsp:txBody>
      <dsp:txXfrm>
        <a:off x="6071368" y="2872517"/>
        <a:ext cx="1744755" cy="13786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8F65FE-F99F-9742-A937-F885338D3055}">
      <dsp:nvSpPr>
        <dsp:cNvPr id="0" name=""/>
        <dsp:cNvSpPr/>
      </dsp:nvSpPr>
      <dsp:spPr>
        <a:xfrm>
          <a:off x="2816066" y="1815818"/>
          <a:ext cx="2597467" cy="25974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Critical Aspects of the Thematic Essay</a:t>
          </a:r>
          <a:endParaRPr lang="en-US" sz="2600" b="1" kern="1200" dirty="0"/>
        </a:p>
      </dsp:txBody>
      <dsp:txXfrm>
        <a:off x="3196456" y="2196208"/>
        <a:ext cx="1836687" cy="1836687"/>
      </dsp:txXfrm>
    </dsp:sp>
    <dsp:sp modelId="{F4AE808E-B805-D14D-80B0-DB7979DF5699}">
      <dsp:nvSpPr>
        <dsp:cNvPr id="0" name=""/>
        <dsp:cNvSpPr/>
      </dsp:nvSpPr>
      <dsp:spPr>
        <a:xfrm rot="12900000">
          <a:off x="1048123" y="1329610"/>
          <a:ext cx="2092257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A39CEE9-ECEC-AA4F-853D-237BBB563EE4}">
      <dsp:nvSpPr>
        <dsp:cNvPr id="0" name=""/>
        <dsp:cNvSpPr/>
      </dsp:nvSpPr>
      <dsp:spPr>
        <a:xfrm>
          <a:off x="3516" y="112676"/>
          <a:ext cx="2467594" cy="19740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8105" tIns="78105" rIns="78105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dirty="0" smtClean="0"/>
            <a:t>Decoding the Question:</a:t>
          </a:r>
          <a:endParaRPr lang="en-US" sz="4100" b="1" kern="1200" dirty="0"/>
        </a:p>
      </dsp:txBody>
      <dsp:txXfrm>
        <a:off x="61335" y="170495"/>
        <a:ext cx="2351956" cy="1858437"/>
      </dsp:txXfrm>
    </dsp:sp>
    <dsp:sp modelId="{F57C993D-9389-9C42-883A-6F18347520F1}">
      <dsp:nvSpPr>
        <dsp:cNvPr id="0" name=""/>
        <dsp:cNvSpPr/>
      </dsp:nvSpPr>
      <dsp:spPr>
        <a:xfrm rot="19500000">
          <a:off x="5089219" y="1329610"/>
          <a:ext cx="2092257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764C8A3-2802-0141-ACB9-24E7C75EEAA4}">
      <dsp:nvSpPr>
        <dsp:cNvPr id="0" name=""/>
        <dsp:cNvSpPr/>
      </dsp:nvSpPr>
      <dsp:spPr>
        <a:xfrm>
          <a:off x="5758489" y="112676"/>
          <a:ext cx="2467594" cy="19740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8105" tIns="78105" rIns="78105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dirty="0" smtClean="0"/>
            <a:t>Theme/Task/Triggers</a:t>
          </a:r>
          <a:endParaRPr lang="en-US" sz="4100" b="1" kern="1200" dirty="0"/>
        </a:p>
      </dsp:txBody>
      <dsp:txXfrm>
        <a:off x="5816308" y="170495"/>
        <a:ext cx="2351956" cy="18584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8F65FE-F99F-9742-A937-F885338D3055}">
      <dsp:nvSpPr>
        <dsp:cNvPr id="0" name=""/>
        <dsp:cNvSpPr/>
      </dsp:nvSpPr>
      <dsp:spPr>
        <a:xfrm>
          <a:off x="3003803" y="2301696"/>
          <a:ext cx="2221992" cy="22219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Critical Aspects of the Thematic Essay</a:t>
          </a:r>
          <a:endParaRPr lang="en-US" sz="2200" b="1" kern="1200" dirty="0"/>
        </a:p>
      </dsp:txBody>
      <dsp:txXfrm>
        <a:off x="3329206" y="2627099"/>
        <a:ext cx="1571186" cy="1571186"/>
      </dsp:txXfrm>
    </dsp:sp>
    <dsp:sp modelId="{DE382212-8960-614E-B0E9-38CE02F03FEA}">
      <dsp:nvSpPr>
        <dsp:cNvPr id="0" name=""/>
        <dsp:cNvSpPr/>
      </dsp:nvSpPr>
      <dsp:spPr>
        <a:xfrm rot="16200000">
          <a:off x="3427282" y="1217515"/>
          <a:ext cx="1375035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8B8B92-9135-A744-86D2-35CE804A0B5B}">
      <dsp:nvSpPr>
        <dsp:cNvPr id="0" name=""/>
        <dsp:cNvSpPr/>
      </dsp:nvSpPr>
      <dsp:spPr>
        <a:xfrm>
          <a:off x="3059353" y="2274"/>
          <a:ext cx="2110892" cy="1688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Graphic Organizer Construction</a:t>
          </a:r>
          <a:endParaRPr lang="en-US" sz="2800" b="1" kern="1200" dirty="0"/>
        </a:p>
      </dsp:txBody>
      <dsp:txXfrm>
        <a:off x="3108814" y="51735"/>
        <a:ext cx="2011970" cy="15897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8F65FE-F99F-9742-A937-F885338D3055}">
      <dsp:nvSpPr>
        <dsp:cNvPr id="0" name=""/>
        <dsp:cNvSpPr/>
      </dsp:nvSpPr>
      <dsp:spPr>
        <a:xfrm>
          <a:off x="3003803" y="2301696"/>
          <a:ext cx="2221992" cy="22219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Critical Aspects of the Thematic Essay</a:t>
          </a:r>
          <a:endParaRPr lang="en-US" sz="2200" b="1" kern="1200" dirty="0"/>
        </a:p>
      </dsp:txBody>
      <dsp:txXfrm>
        <a:off x="3329206" y="2627099"/>
        <a:ext cx="1571186" cy="1571186"/>
      </dsp:txXfrm>
    </dsp:sp>
    <dsp:sp modelId="{4B92AC37-4307-5C4D-9B69-23A825E7AC39}">
      <dsp:nvSpPr>
        <dsp:cNvPr id="0" name=""/>
        <dsp:cNvSpPr/>
      </dsp:nvSpPr>
      <dsp:spPr>
        <a:xfrm rot="16200000">
          <a:off x="3427282" y="1217515"/>
          <a:ext cx="1375035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E152522-A0A1-9A4E-8C85-23BA746438FF}">
      <dsp:nvSpPr>
        <dsp:cNvPr id="0" name=""/>
        <dsp:cNvSpPr/>
      </dsp:nvSpPr>
      <dsp:spPr>
        <a:xfrm>
          <a:off x="3059353" y="2274"/>
          <a:ext cx="2110892" cy="1688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The “Three Step” Introduction</a:t>
          </a:r>
          <a:endParaRPr lang="en-US" sz="2800" b="1" kern="1200" dirty="0"/>
        </a:p>
      </dsp:txBody>
      <dsp:txXfrm>
        <a:off x="3108814" y="51735"/>
        <a:ext cx="2011970" cy="15897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15EBA-EF48-3A49-B59E-16E672A1C0CE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Three Step Intro</a:t>
          </a:r>
          <a:endParaRPr lang="en-US" sz="3400" b="1" kern="1200" dirty="0"/>
        </a:p>
      </dsp:txBody>
      <dsp:txXfrm>
        <a:off x="3385210" y="2763755"/>
        <a:ext cx="1459178" cy="1459178"/>
      </dsp:txXfrm>
    </dsp:sp>
    <dsp:sp modelId="{287D22DC-82C8-2C4D-AE27-A336040E737B}">
      <dsp:nvSpPr>
        <dsp:cNvPr id="0" name=""/>
        <dsp:cNvSpPr/>
      </dsp:nvSpPr>
      <dsp:spPr>
        <a:xfrm rot="12900000">
          <a:off x="1752980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3DD6F01-3C17-A345-A4A3-2FE47489EE6A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“Big Picture”</a:t>
          </a:r>
          <a:endParaRPr lang="en-US" sz="2900" b="1" kern="1200" dirty="0"/>
        </a:p>
      </dsp:txBody>
      <dsp:txXfrm>
        <a:off x="961974" y="1201666"/>
        <a:ext cx="1868538" cy="1476457"/>
      </dsp:txXfrm>
    </dsp:sp>
    <dsp:sp modelId="{5A82920E-4739-4C4D-BD26-DC308C96F7BD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1D42BF2-7A87-0645-BB49-FC5F3D209822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“Narrow Focus”</a:t>
          </a:r>
          <a:endParaRPr lang="en-US" sz="2900" b="1" kern="1200" dirty="0"/>
        </a:p>
      </dsp:txBody>
      <dsp:txXfrm>
        <a:off x="3180530" y="46759"/>
        <a:ext cx="1868538" cy="1476457"/>
      </dsp:txXfrm>
    </dsp:sp>
    <dsp:sp modelId="{457AD8F6-0C94-1644-8532-5DA4BFDD9ECF}">
      <dsp:nvSpPr>
        <dsp:cNvPr id="0" name=""/>
        <dsp:cNvSpPr/>
      </dsp:nvSpPr>
      <dsp:spPr>
        <a:xfrm rot="19500000">
          <a:off x="4892267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AFF0F25-EF37-6C46-A9F7-B5727E31ACA0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“Direction”</a:t>
          </a:r>
          <a:endParaRPr lang="en-US" sz="2900" b="1" kern="1200" dirty="0"/>
        </a:p>
      </dsp:txBody>
      <dsp:txXfrm>
        <a:off x="5399086" y="1201666"/>
        <a:ext cx="1868538" cy="14764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8C474-12FB-A242-9C5C-BEECBB4A7E3F}">
      <dsp:nvSpPr>
        <dsp:cNvPr id="0" name=""/>
        <dsp:cNvSpPr/>
      </dsp:nvSpPr>
      <dsp:spPr>
        <a:xfrm rot="10800000">
          <a:off x="0" y="0"/>
          <a:ext cx="8229600" cy="1508654"/>
        </a:xfrm>
        <a:prstGeom prst="trapezoid">
          <a:avLst>
            <a:gd name="adj" fmla="val 90915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/>
            <a:t>Big Picture = “Theme”</a:t>
          </a:r>
          <a:endParaRPr lang="en-US" sz="4800" b="1" kern="1200" dirty="0"/>
        </a:p>
      </dsp:txBody>
      <dsp:txXfrm rot="-10800000">
        <a:off x="1440179" y="0"/>
        <a:ext cx="5349240" cy="1508654"/>
      </dsp:txXfrm>
    </dsp:sp>
    <dsp:sp modelId="{86A55B84-9066-3C42-9B28-A44E51B546F0}">
      <dsp:nvSpPr>
        <dsp:cNvPr id="0" name=""/>
        <dsp:cNvSpPr/>
      </dsp:nvSpPr>
      <dsp:spPr>
        <a:xfrm rot="10800000">
          <a:off x="1371600" y="1508654"/>
          <a:ext cx="5486399" cy="1508654"/>
        </a:xfrm>
        <a:prstGeom prst="trapezoid">
          <a:avLst>
            <a:gd name="adj" fmla="val 90915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/>
            <a:t>Narrow Focus = Global “Example”</a:t>
          </a:r>
          <a:endParaRPr lang="en-US" sz="3700" b="1" kern="1200" dirty="0"/>
        </a:p>
      </dsp:txBody>
      <dsp:txXfrm rot="-10800000">
        <a:off x="2331720" y="1508654"/>
        <a:ext cx="3566160" cy="1508654"/>
      </dsp:txXfrm>
    </dsp:sp>
    <dsp:sp modelId="{EF08DC9E-8A02-034B-ACB8-0ED841EC2401}">
      <dsp:nvSpPr>
        <dsp:cNvPr id="0" name=""/>
        <dsp:cNvSpPr/>
      </dsp:nvSpPr>
      <dsp:spPr>
        <a:xfrm rot="10800000">
          <a:off x="2743200" y="3017308"/>
          <a:ext cx="2743199" cy="1508654"/>
        </a:xfrm>
        <a:prstGeom prst="trapezoid">
          <a:avLst>
            <a:gd name="adj" fmla="val 90915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Direction = Task Statement</a:t>
          </a:r>
          <a:endParaRPr lang="en-US" sz="3200" b="1" kern="1200" dirty="0"/>
        </a:p>
      </dsp:txBody>
      <dsp:txXfrm rot="-10800000">
        <a:off x="2743200" y="3017308"/>
        <a:ext cx="2743199" cy="15086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8C474-12FB-A242-9C5C-BEECBB4A7E3F}">
      <dsp:nvSpPr>
        <dsp:cNvPr id="0" name=""/>
        <dsp:cNvSpPr/>
      </dsp:nvSpPr>
      <dsp:spPr>
        <a:xfrm rot="10800000">
          <a:off x="0" y="0"/>
          <a:ext cx="8229600" cy="1508654"/>
        </a:xfrm>
        <a:prstGeom prst="trapezoid">
          <a:avLst>
            <a:gd name="adj" fmla="val 90915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b="1" kern="1200" dirty="0"/>
        </a:p>
      </dsp:txBody>
      <dsp:txXfrm rot="-10800000">
        <a:off x="1440179" y="0"/>
        <a:ext cx="5349240" cy="1508654"/>
      </dsp:txXfrm>
    </dsp:sp>
    <dsp:sp modelId="{86A55B84-9066-3C42-9B28-A44E51B546F0}">
      <dsp:nvSpPr>
        <dsp:cNvPr id="0" name=""/>
        <dsp:cNvSpPr/>
      </dsp:nvSpPr>
      <dsp:spPr>
        <a:xfrm rot="10800000">
          <a:off x="1371600" y="1508654"/>
          <a:ext cx="5486399" cy="1508654"/>
        </a:xfrm>
        <a:prstGeom prst="trapezoid">
          <a:avLst>
            <a:gd name="adj" fmla="val 90915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b="1" kern="1200" dirty="0"/>
        </a:p>
      </dsp:txBody>
      <dsp:txXfrm rot="-10800000">
        <a:off x="2331720" y="1508654"/>
        <a:ext cx="3566160" cy="1508654"/>
      </dsp:txXfrm>
    </dsp:sp>
    <dsp:sp modelId="{EF08DC9E-8A02-034B-ACB8-0ED841EC2401}">
      <dsp:nvSpPr>
        <dsp:cNvPr id="0" name=""/>
        <dsp:cNvSpPr/>
      </dsp:nvSpPr>
      <dsp:spPr>
        <a:xfrm rot="10800000">
          <a:off x="2743200" y="3017308"/>
          <a:ext cx="2743199" cy="1508654"/>
        </a:xfrm>
        <a:prstGeom prst="trapezoid">
          <a:avLst>
            <a:gd name="adj" fmla="val 90915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 dirty="0"/>
        </a:p>
      </dsp:txBody>
      <dsp:txXfrm rot="-10800000">
        <a:off x="2743200" y="3017308"/>
        <a:ext cx="2743199" cy="150865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8F65FE-F99F-9742-A937-F885338D3055}">
      <dsp:nvSpPr>
        <dsp:cNvPr id="0" name=""/>
        <dsp:cNvSpPr/>
      </dsp:nvSpPr>
      <dsp:spPr>
        <a:xfrm>
          <a:off x="3003803" y="2301696"/>
          <a:ext cx="2221992" cy="22219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Critical Aspects of the Thematic Essay</a:t>
          </a:r>
          <a:endParaRPr lang="en-US" sz="2200" b="1" kern="1200" dirty="0"/>
        </a:p>
      </dsp:txBody>
      <dsp:txXfrm>
        <a:off x="3329206" y="2627099"/>
        <a:ext cx="1571186" cy="1571186"/>
      </dsp:txXfrm>
    </dsp:sp>
    <dsp:sp modelId="{B5C5895C-EA2D-5E42-8174-5424D68B314F}">
      <dsp:nvSpPr>
        <dsp:cNvPr id="0" name=""/>
        <dsp:cNvSpPr/>
      </dsp:nvSpPr>
      <dsp:spPr>
        <a:xfrm rot="16200000">
          <a:off x="3427282" y="1217515"/>
          <a:ext cx="1375035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E6CF41-A28C-6444-9304-FA0BDA812C18}">
      <dsp:nvSpPr>
        <dsp:cNvPr id="0" name=""/>
        <dsp:cNvSpPr/>
      </dsp:nvSpPr>
      <dsp:spPr>
        <a:xfrm>
          <a:off x="3059353" y="2274"/>
          <a:ext cx="2110892" cy="1688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Elements of the Body Paragraph</a:t>
          </a:r>
          <a:endParaRPr lang="en-US" sz="3100" b="1" kern="1200" dirty="0"/>
        </a:p>
      </dsp:txBody>
      <dsp:txXfrm>
        <a:off x="3108814" y="51735"/>
        <a:ext cx="2011970" cy="1589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BF29F-ACD5-084B-8300-1192F288482D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04871-E778-514B-B82A-CAC154933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50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6DBE-A540-E142-8D47-7DD29F44B937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6A9A-A048-874F-A6E5-93CE53BF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5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6DBE-A540-E142-8D47-7DD29F44B937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6A9A-A048-874F-A6E5-93CE53BF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8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6DBE-A540-E142-8D47-7DD29F44B937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6A9A-A048-874F-A6E5-93CE53BF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6DBE-A540-E142-8D47-7DD29F44B937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6A9A-A048-874F-A6E5-93CE53BF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2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6DBE-A540-E142-8D47-7DD29F44B937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6A9A-A048-874F-A6E5-93CE53BF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3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6DBE-A540-E142-8D47-7DD29F44B937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6A9A-A048-874F-A6E5-93CE53BF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4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6DBE-A540-E142-8D47-7DD29F44B937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6A9A-A048-874F-A6E5-93CE53BF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0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6DBE-A540-E142-8D47-7DD29F44B937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6A9A-A048-874F-A6E5-93CE53BF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2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6DBE-A540-E142-8D47-7DD29F44B937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6A9A-A048-874F-A6E5-93CE53BF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7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6DBE-A540-E142-8D47-7DD29F44B937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6A9A-A048-874F-A6E5-93CE53BF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6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6DBE-A540-E142-8D47-7DD29F44B937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6A9A-A048-874F-A6E5-93CE53BF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5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26DBE-A540-E142-8D47-7DD29F44B937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56A9A-A048-874F-A6E5-93CE53BF2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8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Essay Essentials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7445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6601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Essay Essentials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7072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8348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Essay Essentials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Graphic Organizer can vary depending on the type of question that is given.</a:t>
            </a:r>
          </a:p>
          <a:p>
            <a:r>
              <a:rPr lang="en-US" dirty="0" smtClean="0"/>
              <a:t>Normally, Regents Thematics have a “two step” quality to them.</a:t>
            </a:r>
          </a:p>
          <a:p>
            <a:r>
              <a:rPr lang="en-US" dirty="0" smtClean="0"/>
              <a:t>In other words, there will be two people/events/asked for...</a:t>
            </a:r>
          </a:p>
          <a:p>
            <a:r>
              <a:rPr lang="en-US" dirty="0" smtClean="0"/>
              <a:t>Or, it might be one topic, with two/three bullets in the task giving us “steps”</a:t>
            </a:r>
          </a:p>
          <a:p>
            <a:r>
              <a:rPr lang="en-US" dirty="0" smtClean="0"/>
              <a:t>In almost all cases</a:t>
            </a:r>
            <a:r>
              <a:rPr lang="en-US" dirty="0" smtClean="0"/>
              <a:t>, The “I” Chart can be used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601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Essay Essentials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Question: Essentials</a:t>
            </a:r>
          </a:p>
          <a:p>
            <a:r>
              <a:rPr lang="en-US" b="1" i="1" dirty="0" smtClean="0"/>
              <a:t>Two</a:t>
            </a:r>
            <a:r>
              <a:rPr lang="en-US" dirty="0" smtClean="0"/>
              <a:t> individuals...</a:t>
            </a:r>
            <a:r>
              <a:rPr lang="en-US" b="1" i="1" dirty="0" smtClean="0"/>
              <a:t>Three</a:t>
            </a:r>
            <a:r>
              <a:rPr lang="en-US" dirty="0" smtClean="0"/>
              <a:t> Steps for each</a:t>
            </a:r>
          </a:p>
          <a:p>
            <a:pPr lvl="1"/>
            <a:r>
              <a:rPr lang="en-US" dirty="0" smtClean="0"/>
              <a:t>Describe</a:t>
            </a:r>
          </a:p>
          <a:p>
            <a:pPr lvl="1"/>
            <a:r>
              <a:rPr lang="en-US" dirty="0" smtClean="0"/>
              <a:t>Describe</a:t>
            </a:r>
          </a:p>
          <a:p>
            <a:pPr lvl="1"/>
            <a:r>
              <a:rPr lang="en-US" dirty="0" smtClean="0"/>
              <a:t>Discuss</a:t>
            </a:r>
          </a:p>
          <a:p>
            <a:r>
              <a:rPr lang="en-US" b="1" i="1" dirty="0" smtClean="0"/>
              <a:t>Perfect</a:t>
            </a:r>
            <a:r>
              <a:rPr lang="en-US" dirty="0" smtClean="0"/>
              <a:t> for a </a:t>
            </a:r>
            <a:r>
              <a:rPr lang="en-US" dirty="0" smtClean="0"/>
              <a:t>“I” </a:t>
            </a:r>
            <a:r>
              <a:rPr lang="en-US" dirty="0" smtClean="0"/>
              <a:t>Chart...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601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“I”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r>
              <a:rPr lang="en-US" dirty="0" smtClean="0"/>
              <a:t>				</a:t>
            </a:r>
            <a:endParaRPr lang="en-US" b="1" dirty="0" smtClean="0"/>
          </a:p>
          <a:p>
            <a:pPr marL="1371600" lvl="3" indent="0">
              <a:buNone/>
            </a:pPr>
            <a:r>
              <a:rPr lang="en-US" sz="2000" b="1" dirty="0" smtClean="0"/>
              <a:t>																																									</a:t>
            </a:r>
            <a:endParaRPr lang="en-US" sz="2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04105" y="2008480"/>
            <a:ext cx="7279761" cy="1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03706" y="2008481"/>
            <a:ext cx="29533" cy="344099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04105" y="5449479"/>
            <a:ext cx="7279761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689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“I” Chart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dirty="0" smtClean="0"/>
              <a:t>				</a:t>
            </a:r>
            <a:r>
              <a:rPr lang="en-US" b="1" dirty="0" smtClean="0"/>
              <a:t>Introduction Elements: </a:t>
            </a:r>
          </a:p>
          <a:p>
            <a:pPr marL="1371600" lvl="3" indent="0">
              <a:buNone/>
            </a:pPr>
            <a:r>
              <a:rPr lang="en-US" b="1" dirty="0" smtClean="0"/>
              <a:t>Choice #1</a:t>
            </a:r>
            <a:r>
              <a:rPr lang="en-US" dirty="0" smtClean="0"/>
              <a:t>	(¶)				</a:t>
            </a:r>
            <a:r>
              <a:rPr lang="en-US" b="1" dirty="0" smtClean="0"/>
              <a:t>Choice #2 </a:t>
            </a:r>
            <a:r>
              <a:rPr lang="en-US" dirty="0"/>
              <a:t>(¶)</a:t>
            </a:r>
            <a:endParaRPr lang="en-US" b="1" dirty="0"/>
          </a:p>
          <a:p>
            <a:pPr marL="57150" indent="0">
              <a:buNone/>
            </a:pPr>
            <a:endParaRPr lang="en-US" sz="2000" b="1" dirty="0" smtClean="0"/>
          </a:p>
          <a:p>
            <a:pPr marL="57150" indent="0">
              <a:buNone/>
            </a:pPr>
            <a:r>
              <a:rPr lang="en-US" sz="2000" b="1" dirty="0" smtClean="0"/>
              <a:t>“Trigger”													Trigger</a:t>
            </a:r>
          </a:p>
          <a:p>
            <a:pPr marL="57150" indent="0">
              <a:buNone/>
            </a:pPr>
            <a:r>
              <a:rPr lang="en-US" sz="2400" dirty="0" smtClean="0"/>
              <a:t>					</a:t>
            </a:r>
            <a:r>
              <a:rPr lang="en-US" sz="2000" b="1" dirty="0" smtClean="0"/>
              <a:t>				</a:t>
            </a:r>
            <a:endParaRPr lang="en-US" sz="2000" b="1" dirty="0"/>
          </a:p>
          <a:p>
            <a:pPr marL="57150" indent="0">
              <a:buNone/>
            </a:pPr>
            <a:r>
              <a:rPr lang="en-US" sz="2000" b="1" dirty="0" smtClean="0"/>
              <a:t>“Trigger”													Trigger”														</a:t>
            </a:r>
            <a:r>
              <a:rPr lang="en-US" sz="2400" b="1" dirty="0" smtClean="0"/>
              <a:t>			</a:t>
            </a:r>
            <a:endParaRPr lang="en-US" sz="2000" b="1" dirty="0" smtClean="0"/>
          </a:p>
          <a:p>
            <a:pPr marL="57150" indent="0">
              <a:buNone/>
            </a:pPr>
            <a:r>
              <a:rPr lang="en-US" sz="2000" b="1" dirty="0" smtClean="0"/>
              <a:t>“Trigger”													Trigger 																																																										   Conclusion</a:t>
            </a:r>
            <a:endParaRPr lang="en-US" sz="2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04105" y="2008480"/>
            <a:ext cx="7279761" cy="1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03706" y="2008481"/>
            <a:ext cx="29533" cy="344099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04105" y="5449479"/>
            <a:ext cx="7279761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935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“I” Chart “Tailored”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dirty="0" smtClean="0"/>
              <a:t>				Justice/Human Rights				</a:t>
            </a:r>
          </a:p>
          <a:p>
            <a:pPr marL="914400" lvl="2" indent="0">
              <a:buNone/>
            </a:pPr>
            <a:r>
              <a:rPr lang="en-US" b="1" dirty="0" smtClean="0"/>
              <a:t>		Gandhi </a:t>
            </a:r>
            <a:r>
              <a:rPr lang="en-US" dirty="0"/>
              <a:t>(¶)</a:t>
            </a:r>
            <a:r>
              <a:rPr lang="en-US" dirty="0" smtClean="0"/>
              <a:t>				</a:t>
            </a:r>
            <a:r>
              <a:rPr lang="en-US" b="1" dirty="0" smtClean="0"/>
              <a:t>Mandela </a:t>
            </a:r>
            <a:r>
              <a:rPr lang="en-US" sz="2000" dirty="0"/>
              <a:t>(¶)</a:t>
            </a:r>
            <a:endParaRPr lang="en-US" sz="2000" b="1" dirty="0" smtClean="0"/>
          </a:p>
          <a:p>
            <a:pPr marL="57150" indent="0">
              <a:buNone/>
            </a:pPr>
            <a:r>
              <a:rPr lang="en-US" sz="2000" b="1" dirty="0" smtClean="0"/>
              <a:t>Describe 										</a:t>
            </a:r>
            <a:r>
              <a:rPr lang="en-US" sz="2000" b="1" dirty="0"/>
              <a:t>	</a:t>
            </a:r>
            <a:r>
              <a:rPr lang="en-US" sz="2000" b="1" dirty="0" smtClean="0"/>
              <a:t>		Describe</a:t>
            </a:r>
          </a:p>
          <a:p>
            <a:pPr marL="57150" indent="0">
              <a:buNone/>
            </a:pPr>
            <a:r>
              <a:rPr lang="en-US" sz="2400" dirty="0" smtClean="0"/>
              <a:t>				</a:t>
            </a:r>
            <a:r>
              <a:rPr lang="en-US" sz="2000" b="1" dirty="0" smtClean="0"/>
              <a:t>				</a:t>
            </a:r>
            <a:endParaRPr lang="en-US" sz="2000" b="1" dirty="0"/>
          </a:p>
          <a:p>
            <a:pPr marL="57150" indent="0">
              <a:buNone/>
            </a:pPr>
            <a:endParaRPr lang="en-US" sz="2000" b="1" dirty="0" smtClean="0"/>
          </a:p>
          <a:p>
            <a:pPr marL="57150" indent="0">
              <a:buNone/>
            </a:pPr>
            <a:r>
              <a:rPr lang="en-US" sz="2000" b="1" dirty="0" smtClean="0"/>
              <a:t>Describe													Describe</a:t>
            </a:r>
          </a:p>
          <a:p>
            <a:pPr marL="57150" indent="0">
              <a:buNone/>
            </a:pPr>
            <a:endParaRPr lang="en-US" sz="2000" b="1" dirty="0"/>
          </a:p>
          <a:p>
            <a:pPr marL="57150" indent="0">
              <a:buNone/>
            </a:pPr>
            <a:endParaRPr lang="en-US" sz="2000" b="1" dirty="0" smtClean="0"/>
          </a:p>
          <a:p>
            <a:pPr marL="57150" indent="0">
              <a:buNone/>
            </a:pPr>
            <a:r>
              <a:rPr lang="en-US" sz="2000" b="1" dirty="0" smtClean="0"/>
              <a:t>Discuss														Discuss</a:t>
            </a:r>
          </a:p>
          <a:p>
            <a:pPr marL="57150" indent="0">
              <a:buNone/>
            </a:pPr>
            <a:r>
              <a:rPr lang="en-US" sz="2000" b="1" dirty="0" smtClean="0"/>
              <a:t>																																		</a:t>
            </a:r>
            <a:endParaRPr lang="en-US" sz="2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04105" y="2008480"/>
            <a:ext cx="7279761" cy="1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03706" y="2008481"/>
            <a:ext cx="29533" cy="344099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04105" y="5449479"/>
            <a:ext cx="7279761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850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Essay Essentials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the PowerPoint on graphic organizers, there should be:</a:t>
            </a:r>
          </a:p>
          <a:p>
            <a:r>
              <a:rPr lang="en-US" dirty="0" smtClean="0"/>
              <a:t>A sample question</a:t>
            </a:r>
          </a:p>
          <a:p>
            <a:r>
              <a:rPr lang="en-US" dirty="0" smtClean="0"/>
              <a:t>Different examples of graphic organizers, depending on the question</a:t>
            </a:r>
          </a:p>
          <a:p>
            <a:r>
              <a:rPr lang="en-US" dirty="0" smtClean="0"/>
              <a:t>Specific direction for students to “translate the task” into a graphic organizer</a:t>
            </a:r>
          </a:p>
          <a:p>
            <a:r>
              <a:rPr lang="en-US" dirty="0" smtClean="0"/>
              <a:t>Real questions examples where students can fill in graphic organizers.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80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Essay Essentials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3895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0123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construct the “I” Chart...</a:t>
            </a:r>
          </a:p>
          <a:p>
            <a:r>
              <a:rPr lang="en-US" dirty="0" smtClean="0"/>
              <a:t>You can work backwards, and construct your introduction</a:t>
            </a:r>
          </a:p>
          <a:p>
            <a:r>
              <a:rPr lang="en-US" dirty="0" smtClean="0"/>
              <a:t>All the elements are already there...</a:t>
            </a:r>
          </a:p>
          <a:p>
            <a:r>
              <a:rPr lang="en-US" dirty="0" smtClean="0"/>
              <a:t>You have your theme...</a:t>
            </a:r>
          </a:p>
          <a:p>
            <a:r>
              <a:rPr lang="en-US" dirty="0" smtClean="0"/>
              <a:t>You have made your selections...</a:t>
            </a:r>
          </a:p>
          <a:p>
            <a:r>
              <a:rPr lang="en-US" dirty="0" smtClean="0"/>
              <a:t>You have condensed the task to its essentials!!!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98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Essay Essentials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4050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1102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Essay Essentials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Goals:</a:t>
            </a:r>
          </a:p>
          <a:p>
            <a:r>
              <a:rPr lang="en-US" dirty="0" smtClean="0"/>
              <a:t>Each </a:t>
            </a:r>
            <a:r>
              <a:rPr lang="en-US" dirty="0" smtClean="0"/>
              <a:t>facet/”step” </a:t>
            </a:r>
            <a:r>
              <a:rPr lang="en-US" dirty="0" smtClean="0"/>
              <a:t>of the “Thematic Essentials” will contain:</a:t>
            </a:r>
          </a:p>
          <a:p>
            <a:pPr lvl="1"/>
            <a:r>
              <a:rPr lang="en-US" dirty="0" smtClean="0"/>
              <a:t>A PowerPoint guiding students through an actual question.</a:t>
            </a:r>
          </a:p>
          <a:p>
            <a:pPr lvl="1"/>
            <a:r>
              <a:rPr lang="en-US" dirty="0" smtClean="0"/>
              <a:t>Exemplars provided to give students a model from which to work.</a:t>
            </a:r>
          </a:p>
          <a:p>
            <a:pPr lvl="1"/>
            <a:r>
              <a:rPr lang="en-US" dirty="0" smtClean="0"/>
              <a:t>Sample Questions where they can try out the various aspects of the “essentials” </a:t>
            </a:r>
          </a:p>
          <a:p>
            <a:pPr lvl="1"/>
            <a:r>
              <a:rPr lang="en-US" dirty="0" smtClean="0"/>
              <a:t>Reminders about Regents </a:t>
            </a:r>
            <a:r>
              <a:rPr lang="en-US" dirty="0" smtClean="0"/>
              <a:t>Rubrics </a:t>
            </a:r>
            <a:r>
              <a:rPr lang="en-US" dirty="0" smtClean="0"/>
              <a:t>and Scoring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66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Essay Essentials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Big Picture </a:t>
            </a:r>
            <a:r>
              <a:rPr lang="en-US" dirty="0" smtClean="0"/>
              <a:t>= Provide Context for the Theme</a:t>
            </a:r>
            <a:endParaRPr lang="en-US" dirty="0"/>
          </a:p>
          <a:p>
            <a:r>
              <a:rPr lang="en-US" b="1" dirty="0" smtClean="0"/>
              <a:t>Narrow Focus </a:t>
            </a:r>
            <a:r>
              <a:rPr lang="en-US" dirty="0" smtClean="0"/>
              <a:t>= Introduce the selections that you have made from the question</a:t>
            </a:r>
            <a:endParaRPr lang="en-US" dirty="0"/>
          </a:p>
          <a:p>
            <a:r>
              <a:rPr lang="en-US" b="1" dirty="0" smtClean="0"/>
              <a:t>Direction</a:t>
            </a:r>
            <a:r>
              <a:rPr lang="en-US" dirty="0" smtClean="0"/>
              <a:t> = Translating your Task into a statement of purpose.</a:t>
            </a:r>
          </a:p>
          <a:p>
            <a:r>
              <a:rPr lang="en-US" b="1" dirty="0" smtClean="0"/>
              <a:t>Reminder: </a:t>
            </a:r>
            <a:r>
              <a:rPr lang="en-US" dirty="0" smtClean="0"/>
              <a:t>Working backward from your graphic organizer will give you your intro!!!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02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Essay Essentials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graphic organizer gave us</a:t>
            </a:r>
          </a:p>
          <a:p>
            <a:endParaRPr lang="en-US" dirty="0" smtClean="0"/>
          </a:p>
          <a:p>
            <a:r>
              <a:rPr lang="en-US" b="1" dirty="0" smtClean="0"/>
              <a:t>Overall </a:t>
            </a:r>
            <a:r>
              <a:rPr lang="en-US" b="1" dirty="0"/>
              <a:t>T</a:t>
            </a:r>
            <a:r>
              <a:rPr lang="en-US" b="1" dirty="0" smtClean="0"/>
              <a:t>heme</a:t>
            </a:r>
            <a:r>
              <a:rPr lang="en-US" dirty="0" smtClean="0"/>
              <a:t>: = Big Picture</a:t>
            </a:r>
          </a:p>
          <a:p>
            <a:endParaRPr lang="en-US" dirty="0"/>
          </a:p>
          <a:p>
            <a:r>
              <a:rPr lang="en-US" b="1" dirty="0" smtClean="0"/>
              <a:t>Two Individuals </a:t>
            </a:r>
            <a:r>
              <a:rPr lang="en-US" dirty="0" smtClean="0"/>
              <a:t>= Narrow Focus</a:t>
            </a:r>
          </a:p>
          <a:p>
            <a:endParaRPr lang="en-US" dirty="0"/>
          </a:p>
          <a:p>
            <a:r>
              <a:rPr lang="en-US" b="1" dirty="0" smtClean="0"/>
              <a:t>Key Trigger </a:t>
            </a:r>
            <a:r>
              <a:rPr lang="en-US" b="1" dirty="0" smtClean="0"/>
              <a:t>Words </a:t>
            </a:r>
            <a:r>
              <a:rPr lang="en-US" dirty="0" smtClean="0"/>
              <a:t>= Direction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02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to Construct Your “Three Step” Intro:</a:t>
            </a:r>
            <a:endParaRPr lang="en-US" b="1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7155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6701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“Mind Map”</a:t>
            </a:r>
            <a:endParaRPr lang="en-US" b="1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5036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3356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Essay Essentials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PowerPoint on introductions, there should be:</a:t>
            </a:r>
          </a:p>
          <a:p>
            <a:r>
              <a:rPr lang="en-US" dirty="0" smtClean="0"/>
              <a:t>A sample question</a:t>
            </a:r>
          </a:p>
          <a:p>
            <a:r>
              <a:rPr lang="en-US" dirty="0" smtClean="0"/>
              <a:t>Entry points for students to work, using previous graphic organizers, to construct an introduction.</a:t>
            </a:r>
          </a:p>
          <a:p>
            <a:r>
              <a:rPr lang="en-US" dirty="0" smtClean="0"/>
              <a:t>Real questions examples where students can construct other </a:t>
            </a:r>
            <a:r>
              <a:rPr lang="en-US" dirty="0" smtClean="0"/>
              <a:t>introductions.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40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Essay Essentials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653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5164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Essay Essentials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have already formatted a graphic organizer...</a:t>
            </a:r>
          </a:p>
          <a:p>
            <a:r>
              <a:rPr lang="en-US" dirty="0" smtClean="0"/>
              <a:t>And thought our way through our introduction...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Body </a:t>
            </a:r>
            <a:r>
              <a:rPr lang="en-US" dirty="0" smtClean="0"/>
              <a:t>Paragraphs are already organized, and simply need to be written</a:t>
            </a:r>
          </a:p>
          <a:p>
            <a:r>
              <a:rPr lang="en-US" dirty="0" smtClean="0"/>
              <a:t>Our task will be to re-enforce the critical elements of the Body </a:t>
            </a:r>
            <a:r>
              <a:rPr lang="en-US" dirty="0"/>
              <a:t>P</a:t>
            </a:r>
            <a:r>
              <a:rPr lang="en-US" dirty="0" smtClean="0"/>
              <a:t>aragraph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02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Thematic Essay Essentials: The Body Paragraph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paragraph has to have a central focus</a:t>
            </a:r>
          </a:p>
          <a:p>
            <a:r>
              <a:rPr lang="en-US" dirty="0" smtClean="0"/>
              <a:t>That comes from tour task/steps</a:t>
            </a:r>
          </a:p>
          <a:p>
            <a:r>
              <a:rPr lang="en-US" b="1" dirty="0" smtClean="0"/>
              <a:t>Topic Sentence </a:t>
            </a:r>
            <a:r>
              <a:rPr lang="en-US" dirty="0" smtClean="0"/>
              <a:t>= Central Focus</a:t>
            </a:r>
          </a:p>
          <a:p>
            <a:r>
              <a:rPr lang="en-US" b="1" dirty="0" smtClean="0"/>
              <a:t>Facts/Details/Examples </a:t>
            </a:r>
            <a:r>
              <a:rPr lang="en-US" dirty="0" smtClean="0"/>
              <a:t>= hitting your trigger words like Identify, Describe and Show</a:t>
            </a:r>
          </a:p>
          <a:p>
            <a:r>
              <a:rPr lang="en-US" b="1" dirty="0" smtClean="0"/>
              <a:t>Your Commentary </a:t>
            </a:r>
            <a:r>
              <a:rPr lang="en-US" dirty="0" smtClean="0"/>
              <a:t>= Discuss/Analyze/Assess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02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Essay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Question:</a:t>
            </a:r>
          </a:p>
          <a:p>
            <a:r>
              <a:rPr lang="en-US" dirty="0" smtClean="0"/>
              <a:t>If we can think through one question, that will give us all of our goals, and we can work backwards in order to get there.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013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Essay Essentials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rcRect t="-14432" b="-144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26601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Thematic Essay Essentials</a:t>
            </a:r>
            <a:endParaRPr lang="en-US" b="1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5293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592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Essay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Theme/Task:</a:t>
            </a:r>
          </a:p>
          <a:p>
            <a:r>
              <a:rPr lang="en-US" dirty="0" smtClean="0"/>
              <a:t>Provides the </a:t>
            </a:r>
            <a:r>
              <a:rPr lang="en-US" b="1" dirty="0" smtClean="0"/>
              <a:t>major idea </a:t>
            </a:r>
            <a:r>
              <a:rPr lang="en-US" dirty="0" smtClean="0"/>
              <a:t>for the essay</a:t>
            </a:r>
          </a:p>
          <a:p>
            <a:r>
              <a:rPr lang="en-US" dirty="0" smtClean="0"/>
              <a:t>Task will be a clear reminder of the specific steps needed.</a:t>
            </a:r>
          </a:p>
          <a:p>
            <a:r>
              <a:rPr lang="en-US" dirty="0" smtClean="0"/>
              <a:t>Choices that exist below the task provide “avenues of entrance.”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012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Essay Essentials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Decoding:</a:t>
            </a:r>
          </a:p>
          <a:p>
            <a:r>
              <a:rPr lang="en-US" dirty="0" smtClean="0"/>
              <a:t>We need to be able to have our students target key word (trigger words) and “decode” the question.</a:t>
            </a:r>
          </a:p>
          <a:p>
            <a:r>
              <a:rPr lang="en-US" dirty="0" smtClean="0"/>
              <a:t>Trigger words can be “function words” like “</a:t>
            </a:r>
            <a:r>
              <a:rPr lang="en-US" b="1" dirty="0" smtClean="0"/>
              <a:t>describe</a:t>
            </a:r>
            <a:r>
              <a:rPr lang="en-US" dirty="0" smtClean="0"/>
              <a:t>”, “</a:t>
            </a:r>
            <a:r>
              <a:rPr lang="en-US" b="1" dirty="0" smtClean="0"/>
              <a:t>discuss</a:t>
            </a:r>
            <a:r>
              <a:rPr lang="en-US" dirty="0" smtClean="0"/>
              <a:t>” “</a:t>
            </a:r>
            <a:r>
              <a:rPr lang="en-US" b="1" dirty="0" smtClean="0"/>
              <a:t>explain</a:t>
            </a:r>
            <a:r>
              <a:rPr lang="en-US" dirty="0" smtClean="0"/>
              <a:t>” “</a:t>
            </a:r>
            <a:r>
              <a:rPr lang="en-US" b="1" dirty="0" smtClean="0"/>
              <a:t>show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Or, they can be direction words like “</a:t>
            </a:r>
            <a:r>
              <a:rPr lang="en-US" b="1" dirty="0" smtClean="0"/>
              <a:t>one</a:t>
            </a:r>
            <a:r>
              <a:rPr lang="en-US" dirty="0" smtClean="0"/>
              <a:t>” “</a:t>
            </a:r>
            <a:r>
              <a:rPr lang="en-US" b="1" dirty="0" smtClean="0"/>
              <a:t>each</a:t>
            </a:r>
            <a:r>
              <a:rPr lang="en-US" dirty="0" smtClean="0"/>
              <a:t>” “</a:t>
            </a:r>
            <a:r>
              <a:rPr lang="en-US" b="1" dirty="0" smtClean="0"/>
              <a:t>and/or</a:t>
            </a:r>
            <a:r>
              <a:rPr lang="en-US" dirty="0" smtClean="0"/>
              <a:t>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601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Essay Essentials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the PowerPoint on decoding, there should be:</a:t>
            </a:r>
          </a:p>
          <a:p>
            <a:r>
              <a:rPr lang="en-US" dirty="0" smtClean="0"/>
              <a:t>A sample question</a:t>
            </a:r>
          </a:p>
          <a:p>
            <a:r>
              <a:rPr lang="en-US" dirty="0" smtClean="0"/>
              <a:t>Instructions on how to decode Theme/Task</a:t>
            </a:r>
          </a:p>
          <a:p>
            <a:r>
              <a:rPr lang="en-US" dirty="0" smtClean="0"/>
              <a:t>Specific direction for students to highlight, underline trigger words”</a:t>
            </a:r>
          </a:p>
          <a:p>
            <a:r>
              <a:rPr lang="en-US" dirty="0" smtClean="0"/>
              <a:t>Examples of what words like “discuss” and “describe” are really asking</a:t>
            </a:r>
          </a:p>
          <a:p>
            <a:r>
              <a:rPr lang="en-US" dirty="0" smtClean="0"/>
              <a:t>Real questions examples where students can “decode”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601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Theme/Task/Triggers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Rights</a:t>
            </a:r>
          </a:p>
          <a:p>
            <a:r>
              <a:rPr lang="en-US" dirty="0" smtClean="0"/>
              <a:t>Select </a:t>
            </a:r>
            <a:r>
              <a:rPr lang="en-US" b="1" i="1" dirty="0" smtClean="0"/>
              <a:t>Two</a:t>
            </a:r>
            <a:r>
              <a:rPr lang="en-US" dirty="0" smtClean="0"/>
              <a:t> Individuals...</a:t>
            </a:r>
            <a:r>
              <a:rPr lang="en-US" b="1" i="1" dirty="0" smtClean="0"/>
              <a:t>Each</a:t>
            </a:r>
          </a:p>
          <a:p>
            <a:r>
              <a:rPr lang="en-US" dirty="0" smtClean="0"/>
              <a:t>Triggers:</a:t>
            </a:r>
          </a:p>
          <a:p>
            <a:r>
              <a:rPr lang="en-US" b="1" i="1" dirty="0" smtClean="0"/>
              <a:t>Describe</a:t>
            </a:r>
          </a:p>
          <a:p>
            <a:r>
              <a:rPr lang="en-US" b="1" i="1" dirty="0" smtClean="0"/>
              <a:t>Describe</a:t>
            </a:r>
          </a:p>
          <a:p>
            <a:r>
              <a:rPr lang="en-US" b="1" i="1" dirty="0" smtClean="0"/>
              <a:t>Discuss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96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898</Words>
  <Application>Microsoft Macintosh PowerPoint</Application>
  <PresentationFormat>On-screen Show (4:3)</PresentationFormat>
  <Paragraphs>142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Thematic Essay Essentials</vt:lpstr>
      <vt:lpstr>Thematic Essay Essentials</vt:lpstr>
      <vt:lpstr>Thematic Essay Essentials</vt:lpstr>
      <vt:lpstr>Thematic Essay Essentials</vt:lpstr>
      <vt:lpstr>Thematic Essay Essentials</vt:lpstr>
      <vt:lpstr>Thematic Essay Essentials</vt:lpstr>
      <vt:lpstr>Thematic Essay Essentials</vt:lpstr>
      <vt:lpstr>Thematic Essay Essentials</vt:lpstr>
      <vt:lpstr>Theme/Task/Triggers</vt:lpstr>
      <vt:lpstr>Thematic Essay Essentials</vt:lpstr>
      <vt:lpstr>Thematic Essay Essentials</vt:lpstr>
      <vt:lpstr>Thematic Essay Essentials</vt:lpstr>
      <vt:lpstr>“I” Chart</vt:lpstr>
      <vt:lpstr>“I” Chart Essentials</vt:lpstr>
      <vt:lpstr>“I” Chart “Tailored”</vt:lpstr>
      <vt:lpstr>Thematic Essay Essentials</vt:lpstr>
      <vt:lpstr>Thematic Essay Essentials</vt:lpstr>
      <vt:lpstr>The Introduction</vt:lpstr>
      <vt:lpstr>Thematic Essay Essentials</vt:lpstr>
      <vt:lpstr>Thematic Essay Essentials</vt:lpstr>
      <vt:lpstr>Thematic Essay Essentials</vt:lpstr>
      <vt:lpstr>How to Construct Your “Three Step” Intro:</vt:lpstr>
      <vt:lpstr>“Mind Map”</vt:lpstr>
      <vt:lpstr>Thematic Essay Essentials</vt:lpstr>
      <vt:lpstr>Thematic Essay Essentials</vt:lpstr>
      <vt:lpstr>Thematic Essay Essentials</vt:lpstr>
      <vt:lpstr>Thematic Essay Essentials: The Body Paragraph</vt:lpstr>
    </vt:vector>
  </TitlesOfParts>
  <Company>Frederick Douglass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Thematic Essay Essentials</dc:title>
  <dc:creator>Fred  Murphy</dc:creator>
  <cp:lastModifiedBy>Fred  Murphy</cp:lastModifiedBy>
  <cp:revision>28</cp:revision>
  <cp:lastPrinted>2014-11-20T12:04:03Z</cp:lastPrinted>
  <dcterms:created xsi:type="dcterms:W3CDTF">2014-11-13T11:18:55Z</dcterms:created>
  <dcterms:modified xsi:type="dcterms:W3CDTF">2014-11-20T12:59:35Z</dcterms:modified>
</cp:coreProperties>
</file>